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8" r:id="rId1"/>
  </p:sldMasterIdLst>
  <p:sldIdLst>
    <p:sldId id="288" r:id="rId2"/>
    <p:sldId id="257" r:id="rId3"/>
    <p:sldId id="287" r:id="rId4"/>
    <p:sldId id="291" r:id="rId5"/>
    <p:sldId id="258" r:id="rId6"/>
    <p:sldId id="259" r:id="rId7"/>
    <p:sldId id="260" r:id="rId8"/>
    <p:sldId id="261" r:id="rId9"/>
    <p:sldId id="262" r:id="rId10"/>
    <p:sldId id="263" r:id="rId11"/>
    <p:sldId id="289" r:id="rId12"/>
    <p:sldId id="290" r:id="rId13"/>
    <p:sldId id="264" r:id="rId14"/>
    <p:sldId id="271" r:id="rId15"/>
    <p:sldId id="275" r:id="rId16"/>
    <p:sldId id="273" r:id="rId17"/>
    <p:sldId id="292" r:id="rId18"/>
    <p:sldId id="276" r:id="rId19"/>
    <p:sldId id="270" r:id="rId20"/>
    <p:sldId id="296" r:id="rId21"/>
    <p:sldId id="281" r:id="rId22"/>
    <p:sldId id="277" r:id="rId23"/>
    <p:sldId id="282" r:id="rId24"/>
    <p:sldId id="293" r:id="rId25"/>
    <p:sldId id="294" r:id="rId26"/>
    <p:sldId id="295" r:id="rId27"/>
    <p:sldId id="278" r:id="rId28"/>
    <p:sldId id="269" r:id="rId29"/>
    <p:sldId id="272" r:id="rId30"/>
  </p:sldIdLst>
  <p:sldSz cx="12192000" cy="6858000"/>
  <p:notesSz cx="6858000" cy="9144000"/>
  <p:embeddedFontLst>
    <p:embeddedFont>
      <p:font typeface="Microsoft GothicNeo" panose="020B0500000101010101" pitchFamily="50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30" autoAdjust="0"/>
  </p:normalViewPr>
  <p:slideViewPr>
    <p:cSldViewPr snapToGrid="0">
      <p:cViewPr varScale="1">
        <p:scale>
          <a:sx n="79" d="100"/>
          <a:sy n="79" d="100"/>
        </p:scale>
        <p:origin x="8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0" i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00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72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314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22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20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87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0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907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009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054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597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0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b="0" i="0" cap="none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5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7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3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 spc="9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 spc="9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9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abonyphp.com/2021/01/blog-post_47.html" TargetMode="External"/><Relationship Id="rId3" Type="http://schemas.openxmlformats.org/officeDocument/2006/relationships/hyperlink" Target="https://www.mewpot.com/" TargetMode="External"/><Relationship Id="rId7" Type="http://schemas.openxmlformats.org/officeDocument/2006/relationships/hyperlink" Target="https://www.codemahal.com/javascript-and-html5-canvas-game-tutorial-code/" TargetMode="External"/><Relationship Id="rId2" Type="http://schemas.openxmlformats.org/officeDocument/2006/relationships/hyperlink" Target="https://codingbroker.tistory.com/7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younghwan01.github.io/blog/JS/JSbasic/addEventListener/" TargetMode="External"/><Relationship Id="rId11" Type="http://schemas.openxmlformats.org/officeDocument/2006/relationships/hyperlink" Target="https://github.com/seong2517/Game_Programming/tree/main/html_game(1116)" TargetMode="External"/><Relationship Id="rId5" Type="http://schemas.openxmlformats.org/officeDocument/2006/relationships/hyperlink" Target="http://superkts.pe.kr/upload/helper/file1/keyCode.html" TargetMode="External"/><Relationship Id="rId10" Type="http://schemas.openxmlformats.org/officeDocument/2006/relationships/hyperlink" Target="https://curryyou.tistory.com/328" TargetMode="External"/><Relationship Id="rId4" Type="http://schemas.openxmlformats.org/officeDocument/2006/relationships/hyperlink" Target="https://www.vecteezy.com/vector-art/3161225-abstract-white-and-blue-background/" TargetMode="External"/><Relationship Id="rId9" Type="http://schemas.openxmlformats.org/officeDocument/2006/relationships/hyperlink" Target="https://malonmiming.tistory.com/87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>
            <a:extLst>
              <a:ext uri="{FF2B5EF4-FFF2-40B4-BE49-F238E27FC236}">
                <a16:creationId xmlns:a16="http://schemas.microsoft.com/office/drawing/2014/main" id="{DC5BE7F5-DE9B-8A08-1746-778E6482B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l="2292" r="8820"/>
          <a:stretch/>
        </p:blipFill>
        <p:spPr>
          <a:xfrm>
            <a:off x="0" y="-8889"/>
            <a:ext cx="12192000" cy="6858011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470B94D7-E7EA-42AF-E59B-D04AAE87CA5A}"/>
              </a:ext>
            </a:extLst>
          </p:cNvPr>
          <p:cNvSpPr txBox="1">
            <a:spLocks/>
          </p:cNvSpPr>
          <p:nvPr/>
        </p:nvSpPr>
        <p:spPr>
          <a:xfrm>
            <a:off x="1472670" y="1977517"/>
            <a:ext cx="9295944" cy="3832974"/>
          </a:xfrm>
          <a:prstGeom prst="rect">
            <a:avLst/>
          </a:prstGeom>
        </p:spPr>
        <p:txBody>
          <a:bodyPr lIns="109728" tIns="109728" rIns="109728" bIns="9144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600"/>
              <a:t>포트리스게임</a:t>
            </a:r>
            <a:r>
              <a:rPr lang="en-US" altLang="ko-KR" sz="6600"/>
              <a:t> </a:t>
            </a:r>
            <a:r>
              <a:rPr lang="ko-KR" altLang="en-US" sz="6600"/>
              <a:t>개선</a:t>
            </a:r>
            <a:br>
              <a:rPr lang="en-US" altLang="ko-KR" sz="6600"/>
            </a:br>
            <a:br>
              <a:rPr lang="en-US" altLang="ko-KR" sz="6600"/>
            </a:br>
            <a:endParaRPr lang="ko-KR" altLang="en-US" sz="660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9C3BD20D-7870-F141-F48C-27FCDDF78395}"/>
              </a:ext>
            </a:extLst>
          </p:cNvPr>
          <p:cNvSpPr txBox="1">
            <a:spLocks/>
          </p:cNvSpPr>
          <p:nvPr/>
        </p:nvSpPr>
        <p:spPr>
          <a:xfrm>
            <a:off x="7728805" y="3352048"/>
            <a:ext cx="3956799" cy="2589499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/>
              <a:t>소프트웨어학과</a:t>
            </a:r>
            <a:endParaRPr lang="en-US" altLang="ko-KR" sz="2000"/>
          </a:p>
          <a:p>
            <a:pPr marL="0" indent="0">
              <a:buNone/>
            </a:pPr>
            <a:r>
              <a:rPr lang="en-US" altLang="ko-KR" sz="2000"/>
              <a:t>2018675060 </a:t>
            </a:r>
            <a:r>
              <a:rPr lang="ko-KR" altLang="en-US" sz="2000"/>
              <a:t>정성호</a:t>
            </a:r>
          </a:p>
        </p:txBody>
      </p:sp>
    </p:spTree>
    <p:extLst>
      <p:ext uri="{BB962C8B-B14F-4D97-AF65-F5344CB8AC3E}">
        <p14:creationId xmlns:p14="http://schemas.microsoft.com/office/powerpoint/2010/main" val="3265186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DC0A-E3D4-A263-4362-9651FDC0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원본 소스 분석 </a:t>
            </a:r>
            <a:r>
              <a:rPr lang="en-US" altLang="ko-KR"/>
              <a:t>: drawTarget()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65D73-AA3E-B308-5B3E-1FC07FDF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ko-KR" altLang="en-US" sz="2400">
                <a:solidFill>
                  <a:schemeClr val="accent2"/>
                </a:solidFill>
              </a:rPr>
              <a:t>목표물 그리는 함수</a:t>
            </a:r>
            <a:endParaRPr lang="en-US" altLang="ko-KR" sz="2400">
              <a:solidFill>
                <a:schemeClr val="accent2"/>
              </a:solidFill>
            </a:endParaRPr>
          </a:p>
          <a:p>
            <a:r>
              <a:rPr lang="ko-KR" altLang="en-US" sz="2000"/>
              <a:t>색이 채워진 사각형을 그림</a:t>
            </a:r>
            <a:r>
              <a:rPr lang="en-US" altLang="ko-KR" sz="2000"/>
              <a:t>(fillRect)</a:t>
            </a:r>
          </a:p>
          <a:p>
            <a:r>
              <a:rPr lang="ko-KR" altLang="en-US" sz="2000"/>
              <a:t>사각형 색 지정</a:t>
            </a:r>
            <a:r>
              <a:rPr lang="en-US" altLang="ko-KR" sz="2000"/>
              <a:t>(fillStyle)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targetWidth = </a:t>
            </a:r>
            <a:r>
              <a:rPr lang="ko-KR" altLang="en-US" sz="1600"/>
              <a:t>목표물 폭</a:t>
            </a:r>
            <a:endParaRPr lang="en-US" altLang="ko-KR" sz="16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targetHeight = </a:t>
            </a:r>
            <a:r>
              <a:rPr lang="ko-KR" altLang="en-US" sz="1600"/>
              <a:t>목표물 높이</a:t>
            </a:r>
            <a:endParaRPr lang="en-US" altLang="ko-KR" sz="1600"/>
          </a:p>
          <a:p>
            <a:endParaRPr lang="en-US" altLang="ko-KR" sz="2400">
              <a:solidFill>
                <a:schemeClr val="accent2"/>
              </a:solidFill>
            </a:endParaRPr>
          </a:p>
          <a:p>
            <a:endParaRPr lang="en-US" altLang="ko-KR" sz="240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53F9B4F-B41D-4301-2CC5-9BDE9CDBA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91" y="2022240"/>
            <a:ext cx="4930140" cy="1076067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087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DC0A-E3D4-A263-4362-9651FDC0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원본 소스 분석 </a:t>
            </a:r>
            <a:r>
              <a:rPr lang="en-US" altLang="ko-KR"/>
              <a:t>: keydownHandler()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65D73-AA3E-B308-5B3E-1FC07FDF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640280" cy="4351338"/>
          </a:xfrm>
        </p:spPr>
        <p:txBody>
          <a:bodyPr/>
          <a:lstStyle/>
          <a:p>
            <a:r>
              <a:rPr lang="ko-KR" altLang="en-US" sz="2400">
                <a:solidFill>
                  <a:schemeClr val="accent2"/>
                </a:solidFill>
              </a:rPr>
              <a:t>키보드가 눌렸을 때 실행되는 핸들러</a:t>
            </a:r>
            <a:endParaRPr lang="en-US" altLang="ko-KR" sz="2400">
              <a:solidFill>
                <a:schemeClr val="accent2"/>
              </a:solidFill>
            </a:endParaRPr>
          </a:p>
          <a:p>
            <a:r>
              <a:rPr lang="ko-KR" altLang="en-US" sz="2000"/>
              <a:t>왼쪽방향키</a:t>
            </a:r>
            <a:r>
              <a:rPr lang="en-US" altLang="ko-KR" sz="2000"/>
              <a:t>(keyCode=37)</a:t>
            </a:r>
            <a:r>
              <a:rPr lang="ko-KR" altLang="en-US" sz="2000"/>
              <a:t>를 눌렀다면 </a:t>
            </a:r>
            <a:r>
              <a:rPr lang="en-US" altLang="ko-KR" sz="2000"/>
              <a:t>tankLeftPressed</a:t>
            </a:r>
            <a:r>
              <a:rPr lang="ko-KR" altLang="en-US" sz="2000"/>
              <a:t> </a:t>
            </a:r>
            <a:r>
              <a:rPr lang="en-US" altLang="ko-KR" sz="2000"/>
              <a:t>=</a:t>
            </a:r>
            <a:r>
              <a:rPr lang="ko-KR" altLang="en-US" sz="2000"/>
              <a:t> </a:t>
            </a:r>
            <a:r>
              <a:rPr lang="en-US" altLang="ko-KR" sz="2000"/>
              <a:t>true</a:t>
            </a:r>
          </a:p>
          <a:p>
            <a:r>
              <a:rPr lang="ko-KR" altLang="en-US" sz="2000"/>
              <a:t>위쪽방향키</a:t>
            </a:r>
            <a:r>
              <a:rPr lang="en-US" altLang="ko-KR" sz="2000"/>
              <a:t>(keycode=38)</a:t>
            </a:r>
            <a:r>
              <a:rPr lang="ko-KR" altLang="en-US" sz="2000"/>
              <a:t>을 누르고</a:t>
            </a:r>
            <a:r>
              <a:rPr lang="en-US" altLang="ko-KR" sz="2000"/>
              <a:t>, </a:t>
            </a:r>
            <a:r>
              <a:rPr lang="ko-KR" altLang="en-US" sz="2000"/>
              <a:t>캐논각도가 범위 내라면 각도 상승</a:t>
            </a:r>
            <a:endParaRPr lang="en-US" altLang="ko-KR" sz="2000"/>
          </a:p>
          <a:p>
            <a:r>
              <a:rPr lang="ko-KR" altLang="en-US" sz="2000"/>
              <a:t>스페이스바</a:t>
            </a:r>
            <a:r>
              <a:rPr lang="en-US" altLang="ko-KR" sz="2000"/>
              <a:t>(keycode=32)</a:t>
            </a:r>
            <a:r>
              <a:rPr lang="ko-KR" altLang="en-US" sz="2000"/>
              <a:t>를 누르고</a:t>
            </a:r>
            <a:r>
              <a:rPr lang="en-US" altLang="ko-KR" sz="2000"/>
              <a:t>, </a:t>
            </a:r>
            <a:r>
              <a:rPr lang="ko-KR" altLang="en-US" sz="2000"/>
              <a:t>발사하지 않았다면 게이지 충전</a:t>
            </a:r>
            <a:r>
              <a:rPr lang="en-US" altLang="ko-KR" sz="2000"/>
              <a:t>(isCharging)</a:t>
            </a:r>
          </a:p>
          <a:p>
            <a:endParaRPr lang="ko-KR" altLang="en-US" sz="180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AAC4497-447F-AC94-B000-377FE90AE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19" y="2019413"/>
            <a:ext cx="5185281" cy="229513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394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DC0A-E3D4-A263-4362-9651FDC0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원본 소스 분석 </a:t>
            </a:r>
            <a:r>
              <a:rPr lang="en-US" altLang="ko-KR"/>
              <a:t>: keyupHandler()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65D73-AA3E-B308-5B3E-1FC07FDF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3225" y="1834503"/>
            <a:ext cx="6252839" cy="4351338"/>
          </a:xfrm>
        </p:spPr>
        <p:txBody>
          <a:bodyPr/>
          <a:lstStyle/>
          <a:p>
            <a:r>
              <a:rPr lang="ko-KR" altLang="en-US" sz="2400">
                <a:solidFill>
                  <a:schemeClr val="accent2"/>
                </a:solidFill>
              </a:rPr>
              <a:t>키보드에서 손을 떼었을 때 실행되는 핸들러</a:t>
            </a:r>
            <a:endParaRPr lang="en-US" altLang="ko-KR" sz="2400">
              <a:solidFill>
                <a:schemeClr val="accent2"/>
              </a:solidFill>
            </a:endParaRPr>
          </a:p>
          <a:p>
            <a:r>
              <a:rPr lang="ko-KR" altLang="en-US" sz="2000"/>
              <a:t>왼쪽방향키에서 손을 뗐다면</a:t>
            </a:r>
            <a:r>
              <a:rPr lang="en-US" altLang="ko-KR" sz="2000"/>
              <a:t>         tankLeftPressed = false</a:t>
            </a:r>
          </a:p>
          <a:p>
            <a:r>
              <a:rPr lang="ko-KR" altLang="en-US" sz="2000"/>
              <a:t>스페이스바를 떼고 발사하지 않은 상태라면     게이지 충전 중단</a:t>
            </a:r>
            <a:r>
              <a:rPr lang="en-US" altLang="ko-KR" sz="2000"/>
              <a:t>(false) </a:t>
            </a:r>
            <a:r>
              <a:rPr lang="ko-KR" altLang="en-US" sz="2000"/>
              <a:t>및 발사</a:t>
            </a:r>
            <a:r>
              <a:rPr lang="en-US" altLang="ko-KR" sz="2000"/>
              <a:t>(isFired),      </a:t>
            </a:r>
            <a:r>
              <a:rPr lang="ko-KR" altLang="en-US" sz="2000"/>
              <a:t>미사일 속도 지정 및 미사일 위치 변화</a:t>
            </a:r>
            <a:endParaRPr lang="en-US" altLang="ko-KR" sz="20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missilePower = </a:t>
            </a:r>
            <a:r>
              <a:rPr lang="ko-KR" altLang="en-US" sz="1600"/>
              <a:t>미사일 파워</a:t>
            </a:r>
            <a:endParaRPr lang="en-US" altLang="ko-KR" sz="16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missileDx = </a:t>
            </a:r>
            <a:r>
              <a:rPr lang="ko-KR" altLang="en-US" sz="1600"/>
              <a:t>미사일의 </a:t>
            </a:r>
            <a:r>
              <a:rPr lang="en-US" altLang="ko-KR" sz="1600"/>
              <a:t>x</a:t>
            </a:r>
            <a:r>
              <a:rPr lang="ko-KR" altLang="en-US" sz="1600"/>
              <a:t>방향 속도</a:t>
            </a:r>
            <a:endParaRPr lang="en-US" altLang="ko-KR" sz="16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missileDy = </a:t>
            </a:r>
            <a:r>
              <a:rPr lang="ko-KR" altLang="en-US" sz="1600"/>
              <a:t>미사일의 </a:t>
            </a:r>
            <a:r>
              <a:rPr lang="en-US" altLang="ko-KR" sz="1600"/>
              <a:t>y</a:t>
            </a:r>
            <a:r>
              <a:rPr lang="ko-KR" altLang="en-US" sz="1600"/>
              <a:t>방향 속도</a:t>
            </a:r>
            <a:endParaRPr lang="en-US" altLang="ko-KR" sz="160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8650D2A-D4BF-CF08-2282-899AB2E6D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69" y="2028761"/>
            <a:ext cx="4742712" cy="2640679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1097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5618C-8B99-504D-52FC-561DAD97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보완 및 업그레이드할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19804-D398-2F7F-5FDF-24C2F292B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2398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2000"/>
              <a:t>canvas, </a:t>
            </a:r>
            <a:r>
              <a:rPr lang="ko-KR" altLang="en-US" sz="2000"/>
              <a:t>최대 이동 거리 등 잘못된 수치 수정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en-US" altLang="ko-KR" sz="2000"/>
              <a:t>confirm</a:t>
            </a:r>
            <a:r>
              <a:rPr lang="ko-KR" altLang="en-US" sz="2000"/>
              <a:t>창 문제</a:t>
            </a:r>
            <a:r>
              <a:rPr lang="en-US" altLang="ko-KR" sz="2000"/>
              <a:t>, </a:t>
            </a:r>
            <a:r>
              <a:rPr lang="ko-KR" altLang="en-US" sz="2000"/>
              <a:t>발사 이후 움직임 등 버그 수정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en-US" altLang="ko-KR" sz="2000"/>
              <a:t>1:1 </a:t>
            </a:r>
            <a:r>
              <a:rPr lang="ko-KR" altLang="en-US" sz="2000"/>
              <a:t>모드</a:t>
            </a:r>
            <a:r>
              <a:rPr lang="en-US" altLang="ko-KR" sz="2000"/>
              <a:t>(</a:t>
            </a:r>
            <a:r>
              <a:rPr lang="ko-KR" altLang="en-US" sz="2000"/>
              <a:t>턴제</a:t>
            </a:r>
            <a:r>
              <a:rPr lang="en-US" altLang="ko-KR" sz="2000"/>
              <a:t>)</a:t>
            </a:r>
            <a:r>
              <a:rPr lang="ko-KR" altLang="en-US" sz="2000"/>
              <a:t> 추가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ko-KR" altLang="en-US" sz="2000"/>
              <a:t>배경이미지 추가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ko-KR" altLang="en-US" sz="2000"/>
              <a:t>방해물 추가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en-US" altLang="ko-KR" sz="2000"/>
              <a:t>HP</a:t>
            </a:r>
            <a:r>
              <a:rPr lang="ko-KR" altLang="en-US" sz="2000"/>
              <a:t> 추가 및 그래픽화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ko-KR" altLang="en-US" sz="2000"/>
              <a:t>플레이어명 추가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ko-KR" altLang="en-US" sz="2000"/>
              <a:t>효과음</a:t>
            </a:r>
            <a:r>
              <a:rPr lang="en-US" altLang="ko-KR" sz="2000"/>
              <a:t>(</a:t>
            </a:r>
            <a:r>
              <a:rPr lang="ko-KR" altLang="en-US" sz="2000"/>
              <a:t>발사</a:t>
            </a:r>
            <a:r>
              <a:rPr lang="en-US" altLang="ko-KR" sz="2000"/>
              <a:t>, </a:t>
            </a:r>
            <a:r>
              <a:rPr lang="ko-KR" altLang="en-US" sz="2000"/>
              <a:t>명중</a:t>
            </a:r>
            <a:r>
              <a:rPr lang="en-US" altLang="ko-KR" sz="2000"/>
              <a:t>, </a:t>
            </a:r>
            <a:r>
              <a:rPr lang="ko-KR" altLang="en-US" sz="2000"/>
              <a:t>스킬</a:t>
            </a:r>
            <a:r>
              <a:rPr lang="en-US" altLang="ko-KR" sz="2000"/>
              <a:t>) </a:t>
            </a:r>
            <a:r>
              <a:rPr lang="ko-KR" altLang="en-US" sz="2000"/>
              <a:t>추가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ko-KR" altLang="en-US" sz="2000"/>
              <a:t>스킬 </a:t>
            </a:r>
            <a:r>
              <a:rPr lang="en-US" altLang="ko-KR" sz="2000"/>
              <a:t>3</a:t>
            </a:r>
            <a:r>
              <a:rPr lang="ko-KR" altLang="en-US" sz="2000"/>
              <a:t>종 추가</a:t>
            </a:r>
            <a:r>
              <a:rPr lang="en-US" altLang="ko-KR" sz="2000"/>
              <a:t>(skillHandler())</a:t>
            </a:r>
          </a:p>
          <a:p>
            <a:pPr>
              <a:lnSpc>
                <a:spcPct val="100000"/>
              </a:lnSpc>
            </a:pPr>
            <a:r>
              <a:rPr lang="ko-KR" altLang="en-US" sz="2000"/>
              <a:t>타이머 추가</a:t>
            </a:r>
            <a:endParaRPr lang="en-US" altLang="ko-KR" sz="2000"/>
          </a:p>
          <a:p>
            <a:pPr>
              <a:lnSpc>
                <a:spcPct val="100000"/>
              </a:lnSpc>
            </a:pPr>
            <a:endParaRPr lang="en-US" altLang="ko-KR" sz="2000"/>
          </a:p>
          <a:p>
            <a:endParaRPr lang="en-US" altLang="ko-KR" sz="2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65B7CD-D1A1-B856-134F-121B8CAB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444" y="4482018"/>
            <a:ext cx="3559944" cy="21818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6D4FAB-5D71-156F-2392-87E57E9BE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443" y="1825624"/>
            <a:ext cx="3559945" cy="2181873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C69DE014-8A1F-1605-D364-7E4226B68D14}"/>
              </a:ext>
            </a:extLst>
          </p:cNvPr>
          <p:cNvSpPr/>
          <p:nvPr/>
        </p:nvSpPr>
        <p:spPr>
          <a:xfrm>
            <a:off x="8833279" y="4038286"/>
            <a:ext cx="488272" cy="412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79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</a:t>
            </a:r>
            <a:r>
              <a:rPr lang="ko-KR" altLang="en-US"/>
              <a:t> </a:t>
            </a:r>
            <a:r>
              <a:rPr lang="ko-KR" altLang="en-US" sz="4400"/>
              <a:t>잘못된 수치 수정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FC11-92D9-AC1F-1DA9-84E98E90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1412" y="1653634"/>
            <a:ext cx="5655077" cy="518497"/>
          </a:xfrm>
        </p:spPr>
        <p:txBody>
          <a:bodyPr/>
          <a:lstStyle/>
          <a:p>
            <a:r>
              <a:rPr lang="ko-KR" altLang="en-US" sz="2000"/>
              <a:t>미사일 최대비거리 반영하여 </a:t>
            </a:r>
            <a:r>
              <a:rPr lang="en-US" altLang="ko-KR" sz="2000"/>
              <a:t>canvas </a:t>
            </a:r>
            <a:r>
              <a:rPr lang="ko-KR" altLang="en-US" sz="2000"/>
              <a:t>크기 수정</a:t>
            </a:r>
            <a:endParaRPr lang="en-US" altLang="ko-KR" sz="20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E8C439-7516-E538-5C70-173532737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17" y="1790591"/>
            <a:ext cx="4624861" cy="244584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E36CB94-509C-600E-29C3-6F723F00B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18" y="2467993"/>
            <a:ext cx="5236482" cy="196200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03298D2E-97B7-6971-6C4F-FB9C8E2F9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74152"/>
            <a:ext cx="5236482" cy="892744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62EDE2EE-C4BB-1FDE-01E7-0AE2C9A2B631}"/>
              </a:ext>
            </a:extLst>
          </p:cNvPr>
          <p:cNvSpPr txBox="1">
            <a:spLocks/>
          </p:cNvSpPr>
          <p:nvPr/>
        </p:nvSpPr>
        <p:spPr>
          <a:xfrm>
            <a:off x="6231411" y="3090810"/>
            <a:ext cx="5655077" cy="886385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/>
              <a:t>탱크 내부가 투명한 문제 수정            </a:t>
            </a:r>
            <a:r>
              <a:rPr lang="en-US" altLang="ko-KR" sz="2000"/>
              <a:t>(fillStyle, FillRect)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9C897544-8B1B-4B4F-7402-E1F00C28B2FE}"/>
              </a:ext>
            </a:extLst>
          </p:cNvPr>
          <p:cNvSpPr txBox="1">
            <a:spLocks/>
          </p:cNvSpPr>
          <p:nvPr/>
        </p:nvSpPr>
        <p:spPr>
          <a:xfrm>
            <a:off x="6231411" y="4726378"/>
            <a:ext cx="5377998" cy="518497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/>
              <a:t>미사일 색이 정상 적용되지 않았던 문제 수정</a:t>
            </a:r>
            <a:endParaRPr lang="en-US" altLang="ko-KR" sz="200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E9545495-C251-D327-C37F-90B766DEA270}"/>
              </a:ext>
            </a:extLst>
          </p:cNvPr>
          <p:cNvSpPr txBox="1">
            <a:spLocks/>
          </p:cNvSpPr>
          <p:nvPr/>
        </p:nvSpPr>
        <p:spPr>
          <a:xfrm>
            <a:off x="6231411" y="5650451"/>
            <a:ext cx="4910771" cy="1116445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/>
              <a:t>탱크가 끝에서 끝까지 가게 되면 게임이 바로 끝나게 되는 문제가 생기므로 탱크의 최대이동거리 제한</a:t>
            </a:r>
            <a:endParaRPr lang="en-US" altLang="ko-KR" sz="200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E8F886D6-53FD-E5E6-3850-7F1BC03BF28A}"/>
              </a:ext>
            </a:extLst>
          </p:cNvPr>
          <p:cNvSpPr txBox="1">
            <a:spLocks/>
          </p:cNvSpPr>
          <p:nvPr/>
        </p:nvSpPr>
        <p:spPr>
          <a:xfrm>
            <a:off x="716983" y="5528734"/>
            <a:ext cx="1943469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draw()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44A171EF-A511-C1FC-4C66-49FCC34F0A31}"/>
              </a:ext>
            </a:extLst>
          </p:cNvPr>
          <p:cNvSpPr txBox="1">
            <a:spLocks/>
          </p:cNvSpPr>
          <p:nvPr/>
        </p:nvSpPr>
        <p:spPr>
          <a:xfrm>
            <a:off x="745576" y="2110778"/>
            <a:ext cx="1943469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drawTankA()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E63AE7-8C29-A401-9C23-8D8C72529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0444"/>
            <a:ext cx="5236483" cy="95829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8193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 </a:t>
            </a:r>
            <a:r>
              <a:rPr lang="ko-KR" altLang="en-US" sz="4400"/>
              <a:t>버그 수정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FC11-92D9-AC1F-1DA9-84E98E90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477" y="2254818"/>
            <a:ext cx="6013142" cy="1325563"/>
          </a:xfrm>
        </p:spPr>
        <p:txBody>
          <a:bodyPr/>
          <a:lstStyle/>
          <a:p>
            <a:r>
              <a:rPr lang="ko-KR" altLang="en-US" sz="1800"/>
              <a:t>게이지 충전 이후에도 탱크가 움직일 수 있는 버그 존재</a:t>
            </a:r>
            <a:endParaRPr lang="en-US" altLang="ko-KR" sz="1800"/>
          </a:p>
          <a:p>
            <a:r>
              <a:rPr lang="ko-KR" altLang="en-US" sz="1800"/>
              <a:t>충전 이후에는 탱크가 움직이지 못하게 수정     </a:t>
            </a:r>
            <a:r>
              <a:rPr lang="en-US" altLang="ko-KR" sz="1800"/>
              <a:t>(!isFired &amp;&amp; !isCharging)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2CEEDB3-F1BA-E490-345A-055578F5AF3A}"/>
              </a:ext>
            </a:extLst>
          </p:cNvPr>
          <p:cNvSpPr txBox="1">
            <a:spLocks/>
          </p:cNvSpPr>
          <p:nvPr/>
        </p:nvSpPr>
        <p:spPr>
          <a:xfrm>
            <a:off x="5780477" y="4445725"/>
            <a:ext cx="5573323" cy="1395782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/>
              <a:t>게임 결과를 </a:t>
            </a:r>
            <a:r>
              <a:rPr lang="en-US" altLang="ko-KR" sz="1800"/>
              <a:t>confirm</a:t>
            </a:r>
            <a:r>
              <a:rPr lang="ko-KR" altLang="en-US" sz="1800"/>
              <a:t>창에서 출력한 후</a:t>
            </a:r>
            <a:r>
              <a:rPr lang="en-US" altLang="ko-KR" sz="1800"/>
              <a:t>,</a:t>
            </a:r>
            <a:r>
              <a:rPr lang="ko-KR" altLang="en-US" sz="1800"/>
              <a:t>            취소버튼 누를 시 브라우저가 멈추는 버그 존재</a:t>
            </a:r>
            <a:endParaRPr lang="en-US" altLang="ko-KR" sz="1800"/>
          </a:p>
          <a:p>
            <a:r>
              <a:rPr lang="ko-KR" altLang="en-US" sz="1800"/>
              <a:t>취소버튼 누를 시 브라우저가 꺼지도록 수정 </a:t>
            </a:r>
            <a:r>
              <a:rPr lang="en-US" altLang="ko-KR" sz="1800"/>
              <a:t>(window.close())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6FDD789-D17E-8679-5FE1-3AB59C5FA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43" y="2050397"/>
            <a:ext cx="4610016" cy="1591431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52B34693-ED55-4099-B77A-EE33C777E7E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943469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keydownHandler()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58CD94FB-962E-03CF-8316-4FC691332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44" y="4347900"/>
            <a:ext cx="4610015" cy="1591431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377DCDE5-1BB2-DE03-9B4F-B8254AECACD7}"/>
              </a:ext>
            </a:extLst>
          </p:cNvPr>
          <p:cNvSpPr txBox="1">
            <a:spLocks/>
          </p:cNvSpPr>
          <p:nvPr/>
        </p:nvSpPr>
        <p:spPr>
          <a:xfrm>
            <a:off x="838200" y="3987779"/>
            <a:ext cx="1943469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draw()</a:t>
            </a:r>
          </a:p>
        </p:txBody>
      </p:sp>
    </p:spTree>
    <p:extLst>
      <p:ext uri="{BB962C8B-B14F-4D97-AF65-F5344CB8AC3E}">
        <p14:creationId xmlns:p14="http://schemas.microsoft.com/office/powerpoint/2010/main" val="561678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FC11-92D9-AC1F-1DA9-84E98E90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64" y="1764044"/>
            <a:ext cx="6535838" cy="2817477"/>
          </a:xfrm>
        </p:spPr>
        <p:txBody>
          <a:bodyPr/>
          <a:lstStyle/>
          <a:p>
            <a:r>
              <a:rPr lang="ko-KR" altLang="en-US" sz="1800"/>
              <a:t>기존의 </a:t>
            </a:r>
            <a:r>
              <a:rPr lang="en-US" altLang="ko-KR" sz="1800"/>
              <a:t>1</a:t>
            </a:r>
            <a:r>
              <a:rPr lang="ko-KR" altLang="en-US" sz="1800"/>
              <a:t>인용에서 </a:t>
            </a:r>
            <a:r>
              <a:rPr lang="en-US" altLang="ko-KR" sz="1800"/>
              <a:t>2</a:t>
            </a:r>
            <a:r>
              <a:rPr lang="ko-KR" altLang="en-US" sz="1800"/>
              <a:t>인용으로 변경</a:t>
            </a:r>
            <a:endParaRPr lang="en-US" altLang="ko-KR" sz="1800"/>
          </a:p>
          <a:p>
            <a:r>
              <a:rPr lang="ko-KR" altLang="en-US" sz="1800"/>
              <a:t>상대 탱크를 명중시켜 먼저 </a:t>
            </a:r>
            <a:r>
              <a:rPr lang="en-US" altLang="ko-KR" sz="1800"/>
              <a:t>HP</a:t>
            </a:r>
            <a:r>
              <a:rPr lang="ko-KR" altLang="en-US" sz="1800"/>
              <a:t>를 </a:t>
            </a:r>
            <a:r>
              <a:rPr lang="en-US" altLang="ko-KR" sz="1800"/>
              <a:t>0</a:t>
            </a:r>
            <a:r>
              <a:rPr lang="ko-KR" altLang="en-US" sz="1800"/>
              <a:t>이하로 만들면 승리</a:t>
            </a:r>
            <a:endParaRPr lang="en-US" altLang="ko-KR" sz="1800"/>
          </a:p>
          <a:p>
            <a:r>
              <a:rPr lang="ko-KR" altLang="en-US" sz="1800"/>
              <a:t>공격권을 주고받으며 턴제로 게임 운영</a:t>
            </a:r>
            <a:endParaRPr lang="en-US" altLang="ko-KR" sz="1800"/>
          </a:p>
          <a:p>
            <a:r>
              <a:rPr lang="ko-KR" altLang="en-US" sz="1800"/>
              <a:t>공격권</a:t>
            </a:r>
            <a:r>
              <a:rPr lang="en-US" altLang="ko-KR" sz="1800"/>
              <a:t>=control, </a:t>
            </a:r>
            <a:r>
              <a:rPr lang="ko-KR" altLang="en-US" sz="1800"/>
              <a:t>공격권 전환</a:t>
            </a:r>
            <a:r>
              <a:rPr lang="en-US" altLang="ko-KR" sz="1800"/>
              <a:t>=swap()</a:t>
            </a:r>
            <a:r>
              <a:rPr lang="ko-KR" altLang="en-US" sz="1800"/>
              <a:t>으로 턴제 구현</a:t>
            </a:r>
            <a:endParaRPr lang="en-US" altLang="ko-KR" sz="1800"/>
          </a:p>
          <a:p>
            <a:r>
              <a:rPr lang="ko-KR" altLang="en-US" sz="1800"/>
              <a:t>공격권이 있을 때만 탱크 이동</a:t>
            </a:r>
            <a:r>
              <a:rPr lang="en-US" altLang="ko-KR" sz="1800"/>
              <a:t>, </a:t>
            </a:r>
            <a:r>
              <a:rPr lang="ko-KR" altLang="en-US" sz="1800"/>
              <a:t>스킬사용</a:t>
            </a:r>
            <a:r>
              <a:rPr lang="en-US" altLang="ko-KR" sz="1800"/>
              <a:t>, </a:t>
            </a:r>
            <a:r>
              <a:rPr lang="ko-KR" altLang="en-US" sz="1800"/>
              <a:t>미사일 발사 가능</a:t>
            </a:r>
            <a:endParaRPr lang="en-US" altLang="ko-KR" sz="1800"/>
          </a:p>
          <a:p>
            <a:r>
              <a:rPr lang="en-US" altLang="ko-KR" sz="1800"/>
              <a:t>control=false</a:t>
            </a:r>
            <a:r>
              <a:rPr lang="ko-KR" altLang="en-US" sz="1800"/>
              <a:t>면 </a:t>
            </a:r>
            <a:r>
              <a:rPr lang="en-US" altLang="ko-KR" sz="1800"/>
              <a:t>Player1</a:t>
            </a:r>
            <a:r>
              <a:rPr lang="ko-KR" altLang="en-US" sz="1800"/>
              <a:t>의 턴</a:t>
            </a:r>
            <a:r>
              <a:rPr lang="en-US" altLang="ko-KR" sz="1800"/>
              <a:t>, true</a:t>
            </a:r>
            <a:r>
              <a:rPr lang="ko-KR" altLang="en-US" sz="1800"/>
              <a:t>면 </a:t>
            </a:r>
            <a:r>
              <a:rPr lang="en-US" altLang="ko-KR" sz="1800"/>
              <a:t>Player2</a:t>
            </a:r>
            <a:r>
              <a:rPr lang="ko-KR" altLang="en-US" sz="1800"/>
              <a:t>의 턴</a:t>
            </a:r>
            <a:endParaRPr lang="en-US" altLang="ko-KR" sz="180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761AC96-FCD1-0C9C-5554-3B149618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- </a:t>
            </a:r>
            <a:r>
              <a:rPr lang="en-US" altLang="ko-KR" sz="4400"/>
              <a:t>1:1 </a:t>
            </a:r>
            <a:r>
              <a:rPr lang="ko-KR" altLang="en-US" sz="4400"/>
              <a:t>모드 추가</a:t>
            </a:r>
            <a:r>
              <a:rPr lang="en-US" altLang="ko-KR" sz="4400"/>
              <a:t>(</a:t>
            </a:r>
            <a:r>
              <a:rPr lang="ko-KR" altLang="en-US" sz="4400"/>
              <a:t>턴제</a:t>
            </a:r>
            <a:r>
              <a:rPr lang="en-US" altLang="ko-KR" sz="4400"/>
              <a:t>)</a:t>
            </a: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9C061E-02FA-89D9-89EE-A2480858B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8819"/>
            <a:ext cx="4376195" cy="27492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88C303-4FF2-05BC-2311-E432700E0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632" y="4913734"/>
            <a:ext cx="3228975" cy="1764858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108A6DC-9EFF-D4BD-0053-D1CC71357DB2}"/>
              </a:ext>
            </a:extLst>
          </p:cNvPr>
          <p:cNvSpPr txBox="1">
            <a:spLocks/>
          </p:cNvSpPr>
          <p:nvPr/>
        </p:nvSpPr>
        <p:spPr>
          <a:xfrm>
            <a:off x="3627096" y="4557533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swap()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54B7E0-40EF-1BDC-6C67-A38F82808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74" y="4913734"/>
            <a:ext cx="3851778" cy="1764858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A84501-D650-A2FA-1FF7-3E2F3394A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40" y="4913734"/>
            <a:ext cx="2066925" cy="42862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1FDB79B-DCD5-78E7-209E-7D337D6A649F}"/>
              </a:ext>
            </a:extLst>
          </p:cNvPr>
          <p:cNvSpPr txBox="1">
            <a:spLocks/>
          </p:cNvSpPr>
          <p:nvPr/>
        </p:nvSpPr>
        <p:spPr>
          <a:xfrm>
            <a:off x="7241530" y="4556296"/>
            <a:ext cx="2735847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/>
              <a:t>예시</a:t>
            </a:r>
            <a:r>
              <a:rPr lang="en-US" altLang="ko-KR" sz="1400"/>
              <a:t>(</a:t>
            </a:r>
            <a:r>
              <a:rPr lang="ko-KR" altLang="en-US" sz="1400"/>
              <a:t>공격권에 따른 탱크 이동</a:t>
            </a:r>
            <a:r>
              <a:rPr lang="en-US" altLang="ko-KR" sz="140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8ECE76-9B38-1DE4-7FC8-788088D3F904}"/>
              </a:ext>
            </a:extLst>
          </p:cNvPr>
          <p:cNvSpPr/>
          <p:nvPr/>
        </p:nvSpPr>
        <p:spPr>
          <a:xfrm>
            <a:off x="4217416" y="6041984"/>
            <a:ext cx="2027126" cy="150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02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4761AC96-FCD1-0C9C-5554-3B149618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- </a:t>
            </a:r>
            <a:r>
              <a:rPr lang="en-US" altLang="ko-KR" sz="4400"/>
              <a:t>1:1 </a:t>
            </a:r>
            <a:r>
              <a:rPr lang="ko-KR" altLang="en-US" sz="4400"/>
              <a:t>모드 추가</a:t>
            </a:r>
            <a:r>
              <a:rPr lang="en-US" altLang="ko-KR" sz="4400"/>
              <a:t>(</a:t>
            </a:r>
            <a:r>
              <a:rPr lang="ko-KR" altLang="en-US" sz="4400"/>
              <a:t>턴제</a:t>
            </a:r>
            <a:r>
              <a:rPr lang="en-US" altLang="ko-KR" sz="4400"/>
              <a:t>)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F3B43-37EF-BB5F-1F89-39611F4A1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9583"/>
            <a:ext cx="4858958" cy="81915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659E00-C744-BD21-41E7-D3B62B8A8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828458"/>
            <a:ext cx="4858958" cy="281747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0FAA6F2-9119-4DF5-1501-54AB9284B125}"/>
              </a:ext>
            </a:extLst>
          </p:cNvPr>
          <p:cNvSpPr txBox="1">
            <a:spLocks/>
          </p:cNvSpPr>
          <p:nvPr/>
        </p:nvSpPr>
        <p:spPr>
          <a:xfrm>
            <a:off x="722185" y="1782965"/>
            <a:ext cx="1395541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drawUI()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5E312E4-B0C6-47A9-727D-A373E21AF8D9}"/>
              </a:ext>
            </a:extLst>
          </p:cNvPr>
          <p:cNvSpPr txBox="1">
            <a:spLocks/>
          </p:cNvSpPr>
          <p:nvPr/>
        </p:nvSpPr>
        <p:spPr>
          <a:xfrm>
            <a:off x="5813173" y="1993892"/>
            <a:ext cx="6256906" cy="2817477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/>
              <a:t>체력회복 스킬 사용</a:t>
            </a:r>
            <a:r>
              <a:rPr lang="en-US" altLang="ko-KR" sz="1800"/>
              <a:t>, </a:t>
            </a:r>
            <a:r>
              <a:rPr lang="ko-KR" altLang="en-US" sz="1800"/>
              <a:t>명중</a:t>
            </a:r>
            <a:r>
              <a:rPr lang="en-US" altLang="ko-KR" sz="1800"/>
              <a:t>/</a:t>
            </a:r>
            <a:r>
              <a:rPr lang="ko-KR" altLang="en-US" sz="1800"/>
              <a:t>오중</a:t>
            </a:r>
            <a:r>
              <a:rPr lang="en-US" altLang="ko-KR" sz="1800"/>
              <a:t>, </a:t>
            </a:r>
            <a:r>
              <a:rPr lang="ko-KR" altLang="en-US" sz="1800"/>
              <a:t>제한시간 오버 시 </a:t>
            </a:r>
            <a:r>
              <a:rPr lang="en-US" altLang="ko-KR" sz="1800"/>
              <a:t>swap()</a:t>
            </a:r>
          </a:p>
          <a:p>
            <a:r>
              <a:rPr lang="en-US" altLang="ko-KR" sz="1800"/>
              <a:t>swap() </a:t>
            </a:r>
            <a:r>
              <a:rPr lang="ko-KR" altLang="en-US" sz="1800"/>
              <a:t>호출시 공격권 전환을 위해 변수 및 타이머 초기화</a:t>
            </a:r>
            <a:endParaRPr lang="en-US" altLang="ko-KR" sz="1800"/>
          </a:p>
          <a:p>
            <a:r>
              <a:rPr lang="en-US" altLang="ko-KR" sz="1800"/>
              <a:t>control</a:t>
            </a:r>
            <a:r>
              <a:rPr lang="ko-KR" altLang="en-US" sz="1800"/>
              <a:t>을 이용하여 누구의 턴인지 직관적으로 확인 </a:t>
            </a:r>
            <a:r>
              <a:rPr lang="en-US" altLang="ko-KR" sz="1800"/>
              <a:t>(Your Turn)</a:t>
            </a:r>
          </a:p>
          <a:p>
            <a:r>
              <a:rPr lang="en-US" altLang="ko-KR" sz="1800"/>
              <a:t>Your Turn</a:t>
            </a:r>
            <a:r>
              <a:rPr lang="ko-KR" altLang="en-US" sz="1800"/>
              <a:t>은 공격권 전환할때마다 해당 </a:t>
            </a:r>
            <a:r>
              <a:rPr lang="en-US" altLang="ko-KR" sz="1800"/>
              <a:t>Player</a:t>
            </a:r>
            <a:r>
              <a:rPr lang="ko-KR" altLang="en-US" sz="1800"/>
              <a:t>의 위치로 이동하여 출력</a:t>
            </a:r>
            <a:endParaRPr lang="en-US" altLang="ko-KR" sz="1800"/>
          </a:p>
          <a:p>
            <a:endParaRPr lang="en-US" altLang="ko-KR" sz="180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D1FFA50-691E-1E9F-6985-EE598F04D275}"/>
              </a:ext>
            </a:extLst>
          </p:cNvPr>
          <p:cNvSpPr/>
          <p:nvPr/>
        </p:nvSpPr>
        <p:spPr>
          <a:xfrm>
            <a:off x="2305979" y="4335803"/>
            <a:ext cx="490315" cy="15950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814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 </a:t>
            </a:r>
            <a:r>
              <a:rPr lang="ko-KR" altLang="en-US" sz="4400"/>
              <a:t>배경이미지 추가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FC11-92D9-AC1F-1DA9-84E98E90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2122" y="2017790"/>
            <a:ext cx="5487243" cy="4351338"/>
          </a:xfrm>
        </p:spPr>
        <p:txBody>
          <a:bodyPr/>
          <a:lstStyle/>
          <a:p>
            <a:r>
              <a:rPr lang="ko-KR" altLang="en-US" sz="2400"/>
              <a:t>원본에 없던 배경이미지 추가</a:t>
            </a:r>
            <a:endParaRPr lang="en-US" altLang="ko-KR" sz="2400"/>
          </a:p>
          <a:p>
            <a:r>
              <a:rPr lang="en-US" altLang="ko-KR" sz="2400"/>
              <a:t>drawImage</a:t>
            </a:r>
            <a:r>
              <a:rPr lang="ko-KR" altLang="en-US" sz="2400"/>
              <a:t>로 이미지 출력</a:t>
            </a:r>
            <a:endParaRPr lang="en-US" altLang="ko-KR" sz="2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7C4F78-E5D4-D96F-400E-4EABE58D1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64243"/>
            <a:ext cx="5257800" cy="28834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468684-9635-7579-5D5D-3252A1E32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31240"/>
            <a:ext cx="4791075" cy="288339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12CA445-66AF-D567-2D6B-E4A64D4332E1}"/>
              </a:ext>
            </a:extLst>
          </p:cNvPr>
          <p:cNvSpPr txBox="1">
            <a:spLocks/>
          </p:cNvSpPr>
          <p:nvPr/>
        </p:nvSpPr>
        <p:spPr>
          <a:xfrm>
            <a:off x="719832" y="2453065"/>
            <a:ext cx="100243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draw()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F5B12F-E83F-9803-BB6B-D76CA5733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585" y="3627084"/>
            <a:ext cx="4791075" cy="308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74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70534" cy="1325563"/>
          </a:xfrm>
        </p:spPr>
        <p:txBody>
          <a:bodyPr/>
          <a:lstStyle/>
          <a:p>
            <a:r>
              <a:rPr lang="en-US" altLang="ko-KR"/>
              <a:t>- </a:t>
            </a:r>
            <a:r>
              <a:rPr lang="ko-KR" altLang="en-US" sz="4400"/>
              <a:t>방해물 추가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FC11-92D9-AC1F-1DA9-84E98E90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3467" y="2041373"/>
            <a:ext cx="5121676" cy="1325563"/>
          </a:xfrm>
        </p:spPr>
        <p:txBody>
          <a:bodyPr/>
          <a:lstStyle/>
          <a:p>
            <a:r>
              <a:rPr lang="en-US" altLang="ko-KR" sz="2000"/>
              <a:t>canvas </a:t>
            </a:r>
            <a:r>
              <a:rPr lang="ko-KR" altLang="en-US" sz="2000"/>
              <a:t>중앙에 방해물 설치</a:t>
            </a:r>
            <a:endParaRPr lang="en-US" altLang="ko-KR" sz="2000"/>
          </a:p>
          <a:p>
            <a:r>
              <a:rPr lang="ko-KR" altLang="en-US" sz="2000"/>
              <a:t>미사일은 방해물을 통과할 수 없게 설정</a:t>
            </a:r>
            <a:endParaRPr lang="en-US" altLang="ko-KR" sz="2000"/>
          </a:p>
          <a:p>
            <a:r>
              <a:rPr lang="ko-KR" altLang="en-US" sz="2000"/>
              <a:t>미사일이 방해물에 닿을 시 공격권 전환</a:t>
            </a:r>
            <a:endParaRPr lang="en-US" altLang="ko-KR" sz="2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1651A9-4FBE-6705-D792-2B92DE1FF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9528"/>
            <a:ext cx="4686300" cy="26440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C65DD9-A551-5B0A-1250-34E8BFE81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1303"/>
            <a:ext cx="5410200" cy="26440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50E018-4952-710A-05F3-360DABF83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65246"/>
            <a:ext cx="5410200" cy="61912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38DAED-437A-E1DB-E9D6-E1EA41D69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340" y="4048217"/>
            <a:ext cx="4509856" cy="269437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ECD9CF83-CEE9-F1D7-9EC0-5B46A9F51FC0}"/>
              </a:ext>
            </a:extLst>
          </p:cNvPr>
          <p:cNvSpPr/>
          <p:nvPr/>
        </p:nvSpPr>
        <p:spPr>
          <a:xfrm>
            <a:off x="6004874" y="5681709"/>
            <a:ext cx="580008" cy="1060881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50D22B4A-02A6-B3CB-8B15-3FB862129487}"/>
              </a:ext>
            </a:extLst>
          </p:cNvPr>
          <p:cNvSpPr txBox="1">
            <a:spLocks/>
          </p:cNvSpPr>
          <p:nvPr/>
        </p:nvSpPr>
        <p:spPr>
          <a:xfrm>
            <a:off x="719832" y="2282301"/>
            <a:ext cx="100243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draw()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A2B763D1-358A-0F54-F5C7-052E2346EC73}"/>
              </a:ext>
            </a:extLst>
          </p:cNvPr>
          <p:cNvSpPr txBox="1">
            <a:spLocks/>
          </p:cNvSpPr>
          <p:nvPr/>
        </p:nvSpPr>
        <p:spPr>
          <a:xfrm>
            <a:off x="728710" y="2919522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checkMissile()</a:t>
            </a:r>
          </a:p>
        </p:txBody>
      </p:sp>
    </p:spTree>
    <p:extLst>
      <p:ext uri="{BB962C8B-B14F-4D97-AF65-F5344CB8AC3E}">
        <p14:creationId xmlns:p14="http://schemas.microsoft.com/office/powerpoint/2010/main" val="144602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4AB7A-81FE-1A5A-8E3E-026125129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D050B-8740-A517-3A77-AC23BD65D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게임 설명</a:t>
            </a:r>
            <a:endParaRPr lang="en-US" altLang="ko-KR"/>
          </a:p>
          <a:p>
            <a:r>
              <a:rPr lang="ko-KR" altLang="en-US"/>
              <a:t>원본 소스 분석</a:t>
            </a:r>
            <a:endParaRPr lang="en-US" altLang="ko-KR"/>
          </a:p>
          <a:p>
            <a:r>
              <a:rPr lang="ko-KR" altLang="en-US"/>
              <a:t>게임 보완 및 업그레이드할 점</a:t>
            </a:r>
            <a:endParaRPr lang="en-US" altLang="ko-KR"/>
          </a:p>
          <a:p>
            <a:r>
              <a:rPr lang="ko-KR" altLang="en-US"/>
              <a:t>업그레이드 소스 분석</a:t>
            </a:r>
          </a:p>
        </p:txBody>
      </p:sp>
    </p:spTree>
    <p:extLst>
      <p:ext uri="{BB962C8B-B14F-4D97-AF65-F5344CB8AC3E}">
        <p14:creationId xmlns:p14="http://schemas.microsoft.com/office/powerpoint/2010/main" val="2776685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471" cy="1325563"/>
          </a:xfrm>
        </p:spPr>
        <p:txBody>
          <a:bodyPr/>
          <a:lstStyle/>
          <a:p>
            <a:r>
              <a:rPr lang="en-US" altLang="ko-KR"/>
              <a:t>- HP</a:t>
            </a:r>
            <a:r>
              <a:rPr lang="ko-KR" altLang="en-US" sz="4400"/>
              <a:t> 추가 및 그래픽화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FC11-92D9-AC1F-1DA9-84E98E90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513" y="1877706"/>
            <a:ext cx="5354049" cy="4812457"/>
          </a:xfrm>
        </p:spPr>
        <p:txBody>
          <a:bodyPr/>
          <a:lstStyle/>
          <a:p>
            <a:r>
              <a:rPr lang="ko-KR" altLang="en-US" sz="2000"/>
              <a:t>각 </a:t>
            </a:r>
            <a:r>
              <a:rPr lang="en-US" altLang="ko-KR" sz="2000"/>
              <a:t>Player HP</a:t>
            </a:r>
            <a:r>
              <a:rPr lang="ko-KR" altLang="en-US" sz="2000"/>
              <a:t> 초기값은 </a:t>
            </a:r>
            <a:r>
              <a:rPr lang="en-US" altLang="ko-KR" sz="2000"/>
              <a:t>5</a:t>
            </a:r>
          </a:p>
          <a:p>
            <a:r>
              <a:rPr lang="ko-KR" altLang="en-US" sz="2000"/>
              <a:t>명중 시 피격 당한 </a:t>
            </a:r>
            <a:r>
              <a:rPr lang="en-US" altLang="ko-KR" sz="2000"/>
              <a:t>Player HP</a:t>
            </a:r>
            <a:r>
              <a:rPr lang="ko-KR" altLang="en-US" sz="2000"/>
              <a:t> </a:t>
            </a:r>
            <a:r>
              <a:rPr lang="en-US" altLang="ko-KR" sz="2000"/>
              <a:t>1 </a:t>
            </a:r>
            <a:r>
              <a:rPr lang="ko-KR" altLang="en-US" sz="2000"/>
              <a:t>감소</a:t>
            </a:r>
            <a:endParaRPr lang="en-US" altLang="ko-KR" sz="2000"/>
          </a:p>
          <a:p>
            <a:r>
              <a:rPr lang="ko-KR" altLang="en-US" sz="2000"/>
              <a:t>슈퍼미사일 스킬 사용 시 </a:t>
            </a:r>
            <a:r>
              <a:rPr lang="en-US" altLang="ko-KR" sz="2000"/>
              <a:t>HP </a:t>
            </a:r>
            <a:r>
              <a:rPr lang="ko-KR" altLang="en-US" sz="2000"/>
              <a:t>추가 감소</a:t>
            </a:r>
            <a:endParaRPr lang="en-US" altLang="ko-KR" sz="2000"/>
          </a:p>
          <a:p>
            <a:r>
              <a:rPr lang="ko-KR" altLang="en-US" sz="2000"/>
              <a:t>체력회복 스킬 사용 시 </a:t>
            </a:r>
            <a:r>
              <a:rPr lang="en-US" altLang="ko-KR" sz="2000"/>
              <a:t>HP 1 </a:t>
            </a:r>
            <a:r>
              <a:rPr lang="ko-KR" altLang="en-US" sz="2000"/>
              <a:t>증가</a:t>
            </a:r>
            <a:endParaRPr lang="en-US" altLang="ko-KR" sz="2000"/>
          </a:p>
          <a:p>
            <a:r>
              <a:rPr lang="en-US" altLang="ko-KR" sz="2000"/>
              <a:t>HP</a:t>
            </a:r>
            <a:r>
              <a:rPr lang="ko-KR" altLang="en-US" sz="2000"/>
              <a:t>가 </a:t>
            </a:r>
            <a:r>
              <a:rPr lang="en-US" altLang="ko-KR" sz="2000"/>
              <a:t>0</a:t>
            </a:r>
            <a:r>
              <a:rPr lang="ko-KR" altLang="en-US" sz="2000"/>
              <a:t>이하면 게임 종료 및 </a:t>
            </a:r>
            <a:r>
              <a:rPr lang="en-US" altLang="ko-KR" sz="2000"/>
              <a:t>confirm</a:t>
            </a:r>
            <a:r>
              <a:rPr lang="ko-KR" altLang="en-US" sz="2000"/>
              <a:t>창 출력</a:t>
            </a:r>
            <a:endParaRPr lang="en-US" altLang="ko-KR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776A0D-4696-7866-A2A7-E2C2013F0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35" y="1983706"/>
            <a:ext cx="1428750" cy="433266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D1C138-B6FB-C936-C2A4-55F952A85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35" y="2760016"/>
            <a:ext cx="5608899" cy="1839096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2F8A8F-1FB2-2DA1-5DEC-40B1A86CE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922112"/>
            <a:ext cx="5599735" cy="1715968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7BC435E-A311-6A53-EE1E-5A945B3F961F}"/>
              </a:ext>
            </a:extLst>
          </p:cNvPr>
          <p:cNvSpPr txBox="1">
            <a:spLocks/>
          </p:cNvSpPr>
          <p:nvPr/>
        </p:nvSpPr>
        <p:spPr>
          <a:xfrm>
            <a:off x="725620" y="2416972"/>
            <a:ext cx="153216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checkMissile()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BCB80AB3-F208-705A-1A26-6C43CB8C0C0B}"/>
              </a:ext>
            </a:extLst>
          </p:cNvPr>
          <p:cNvSpPr txBox="1">
            <a:spLocks/>
          </p:cNvSpPr>
          <p:nvPr/>
        </p:nvSpPr>
        <p:spPr>
          <a:xfrm>
            <a:off x="725619" y="4576249"/>
            <a:ext cx="1532166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draw()</a:t>
            </a:r>
          </a:p>
        </p:txBody>
      </p:sp>
    </p:spTree>
    <p:extLst>
      <p:ext uri="{BB962C8B-B14F-4D97-AF65-F5344CB8AC3E}">
        <p14:creationId xmlns:p14="http://schemas.microsoft.com/office/powerpoint/2010/main" val="632819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9471" cy="1325563"/>
          </a:xfrm>
        </p:spPr>
        <p:txBody>
          <a:bodyPr/>
          <a:lstStyle/>
          <a:p>
            <a:r>
              <a:rPr lang="en-US" altLang="ko-KR"/>
              <a:t>- HP</a:t>
            </a:r>
            <a:r>
              <a:rPr lang="ko-KR" altLang="en-US" sz="4400"/>
              <a:t> 추가 및 그래픽화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FC11-92D9-AC1F-1DA9-84E98E90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2124" y="1825625"/>
            <a:ext cx="5741886" cy="1521346"/>
          </a:xfrm>
        </p:spPr>
        <p:txBody>
          <a:bodyPr/>
          <a:lstStyle/>
          <a:p>
            <a:r>
              <a:rPr lang="en-US" altLang="ko-KR" sz="2000"/>
              <a:t>HP </a:t>
            </a:r>
            <a:r>
              <a:rPr lang="ko-KR" altLang="en-US" sz="2000"/>
              <a:t>표현을 텍스트가 아닌 이미지로 표시하여 직관성 강화</a:t>
            </a:r>
            <a:endParaRPr lang="en-US" altLang="ko-KR" sz="2000"/>
          </a:p>
          <a:p>
            <a:r>
              <a:rPr lang="en-US" altLang="ko-KR" sz="2000"/>
              <a:t>drawImage()</a:t>
            </a:r>
            <a:r>
              <a:rPr lang="ko-KR" altLang="en-US" sz="2000"/>
              <a:t>로 각 </a:t>
            </a:r>
            <a:r>
              <a:rPr lang="en-US" altLang="ko-KR" sz="2000"/>
              <a:t>Player</a:t>
            </a:r>
            <a:r>
              <a:rPr lang="ko-KR" altLang="en-US" sz="2000"/>
              <a:t>의 </a:t>
            </a:r>
            <a:r>
              <a:rPr lang="en-US" altLang="ko-KR" sz="2000"/>
              <a:t>HP</a:t>
            </a:r>
            <a:r>
              <a:rPr lang="ko-KR" altLang="en-US" sz="2000"/>
              <a:t>에 맞게 출력</a:t>
            </a:r>
            <a:endParaRPr lang="en-US" altLang="ko-KR" sz="2000"/>
          </a:p>
          <a:p>
            <a:endParaRPr lang="en-US" altLang="ko-KR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C0FAD2-F1CD-16DB-64B3-C4BD3629E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700383"/>
            <a:ext cx="5393925" cy="123847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C628D7-3E4F-BE28-95A9-83AB62F0A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251" y="4172840"/>
            <a:ext cx="4287632" cy="26001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5E530F-65CE-C485-99C8-910ECB198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67061"/>
            <a:ext cx="5393925" cy="123847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7915F5F-E7EF-87FC-D53C-A7AC4F88C250}"/>
              </a:ext>
            </a:extLst>
          </p:cNvPr>
          <p:cNvSpPr txBox="1">
            <a:spLocks/>
          </p:cNvSpPr>
          <p:nvPr/>
        </p:nvSpPr>
        <p:spPr>
          <a:xfrm>
            <a:off x="725620" y="3346970"/>
            <a:ext cx="153216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drawUI()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BC9ED44-71DD-1608-3863-68409C37D87F}"/>
              </a:ext>
            </a:extLst>
          </p:cNvPr>
          <p:cNvSpPr/>
          <p:nvPr/>
        </p:nvSpPr>
        <p:spPr>
          <a:xfrm>
            <a:off x="7170059" y="4352082"/>
            <a:ext cx="1632488" cy="385626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F24E24F-F24F-CAC0-365F-3D66B5BD1322}"/>
              </a:ext>
            </a:extLst>
          </p:cNvPr>
          <p:cNvSpPr/>
          <p:nvPr/>
        </p:nvSpPr>
        <p:spPr>
          <a:xfrm>
            <a:off x="9390218" y="4354145"/>
            <a:ext cx="1632488" cy="385626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969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 </a:t>
            </a:r>
            <a:r>
              <a:rPr lang="ko-KR" altLang="en-US" sz="4400"/>
              <a:t>플레이어명 추가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FC11-92D9-AC1F-1DA9-84E98E90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09" y="1670533"/>
            <a:ext cx="6550880" cy="2108601"/>
          </a:xfrm>
        </p:spPr>
        <p:txBody>
          <a:bodyPr/>
          <a:lstStyle/>
          <a:p>
            <a:r>
              <a:rPr lang="ko-KR" altLang="en-US" sz="2000"/>
              <a:t>최초 페이지 진입 시 </a:t>
            </a:r>
            <a:r>
              <a:rPr lang="en-US" altLang="ko-KR" sz="2000"/>
              <a:t>prompt</a:t>
            </a:r>
            <a:r>
              <a:rPr lang="ko-KR" altLang="en-US" sz="2000"/>
              <a:t>를 통해 플레이어명 입력</a:t>
            </a:r>
            <a:endParaRPr lang="en-US" altLang="ko-KR" sz="2000"/>
          </a:p>
          <a:p>
            <a:r>
              <a:rPr lang="en-US" altLang="ko-KR" sz="2000"/>
              <a:t>Player1</a:t>
            </a:r>
            <a:r>
              <a:rPr lang="ko-KR" altLang="en-US" sz="2000"/>
              <a:t>과 </a:t>
            </a:r>
            <a:r>
              <a:rPr lang="en-US" altLang="ko-KR" sz="2000"/>
              <a:t>Player2</a:t>
            </a:r>
            <a:r>
              <a:rPr lang="ko-KR" altLang="en-US" sz="2000"/>
              <a:t>간 이름이 겹치지 않게끔 설정</a:t>
            </a:r>
            <a:endParaRPr lang="en-US" altLang="ko-KR" sz="2000"/>
          </a:p>
          <a:p>
            <a:r>
              <a:rPr lang="ko-KR" altLang="en-US" sz="2000"/>
              <a:t>메인화면에서 각자의 플레이어명이 </a:t>
            </a:r>
            <a:r>
              <a:rPr lang="en-US" altLang="ko-KR" sz="2000"/>
              <a:t>HP</a:t>
            </a:r>
            <a:r>
              <a:rPr lang="ko-KR" altLang="en-US" sz="2000"/>
              <a:t>바 아래에 출력</a:t>
            </a:r>
            <a:endParaRPr lang="en-US" altLang="ko-KR" sz="2000"/>
          </a:p>
          <a:p>
            <a:r>
              <a:rPr lang="ko-KR" altLang="en-US" sz="2000"/>
              <a:t>경기 종료 시 승리한 </a:t>
            </a:r>
            <a:r>
              <a:rPr lang="en-US" altLang="ko-KR" sz="2000"/>
              <a:t>Player</a:t>
            </a:r>
            <a:r>
              <a:rPr lang="ko-KR" altLang="en-US" sz="2000"/>
              <a:t>의 플레이어명 출력</a:t>
            </a:r>
            <a:r>
              <a:rPr lang="en-US" altLang="ko-KR" sz="2000"/>
              <a:t>(draw())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F2FB18-495B-6F4E-D5AE-E615B58F3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53" y="4373907"/>
            <a:ext cx="9507590" cy="96132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F95641-042F-12FD-66F2-1CD5A2FC8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1248"/>
            <a:ext cx="4516823" cy="22630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33B5F5-6E2D-15D4-7B90-B11BE6AF63AF}"/>
              </a:ext>
            </a:extLst>
          </p:cNvPr>
          <p:cNvSpPr/>
          <p:nvPr/>
        </p:nvSpPr>
        <p:spPr>
          <a:xfrm>
            <a:off x="1154820" y="2105811"/>
            <a:ext cx="292963" cy="1331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FE6069-67F1-7D0C-88A4-3CB5E16528CE}"/>
              </a:ext>
            </a:extLst>
          </p:cNvPr>
          <p:cNvSpPr/>
          <p:nvPr/>
        </p:nvSpPr>
        <p:spPr>
          <a:xfrm>
            <a:off x="4763731" y="2119498"/>
            <a:ext cx="292963" cy="1331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D44A68E-9907-C443-EBA7-1B76C6005D06}"/>
              </a:ext>
            </a:extLst>
          </p:cNvPr>
          <p:cNvSpPr txBox="1">
            <a:spLocks/>
          </p:cNvSpPr>
          <p:nvPr/>
        </p:nvSpPr>
        <p:spPr>
          <a:xfrm>
            <a:off x="1324450" y="4007835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name()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D0E78F-4757-6BC6-52EC-FE21FA668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53" y="5789330"/>
            <a:ext cx="4191000" cy="680849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1C641DB-0390-4646-A217-B28A0EFDA108}"/>
              </a:ext>
            </a:extLst>
          </p:cNvPr>
          <p:cNvSpPr txBox="1">
            <a:spLocks/>
          </p:cNvSpPr>
          <p:nvPr/>
        </p:nvSpPr>
        <p:spPr>
          <a:xfrm>
            <a:off x="1330237" y="5431133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drawUI()</a:t>
            </a:r>
          </a:p>
        </p:txBody>
      </p:sp>
    </p:spTree>
    <p:extLst>
      <p:ext uri="{BB962C8B-B14F-4D97-AF65-F5344CB8AC3E}">
        <p14:creationId xmlns:p14="http://schemas.microsoft.com/office/powerpoint/2010/main" val="1504938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 </a:t>
            </a:r>
            <a:r>
              <a:rPr lang="ko-KR" altLang="en-US" sz="4400"/>
              <a:t>효과음</a:t>
            </a:r>
            <a:r>
              <a:rPr lang="en-US" altLang="ko-KR" sz="4400"/>
              <a:t>(</a:t>
            </a:r>
            <a:r>
              <a:rPr lang="ko-KR" altLang="en-US" sz="4400"/>
              <a:t>발사</a:t>
            </a:r>
            <a:r>
              <a:rPr lang="en-US" altLang="ko-KR" sz="4400"/>
              <a:t>, </a:t>
            </a:r>
            <a:r>
              <a:rPr lang="ko-KR" altLang="en-US" sz="4400"/>
              <a:t>명중</a:t>
            </a:r>
            <a:r>
              <a:rPr lang="en-US" altLang="ko-KR" sz="4400"/>
              <a:t>, </a:t>
            </a:r>
            <a:r>
              <a:rPr lang="ko-KR" altLang="en-US" sz="4400"/>
              <a:t>스킬</a:t>
            </a:r>
            <a:r>
              <a:rPr lang="en-US" altLang="ko-KR" sz="4400"/>
              <a:t>) </a:t>
            </a:r>
            <a:r>
              <a:rPr lang="ko-KR" altLang="en-US" sz="4400"/>
              <a:t>추가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FC11-92D9-AC1F-1DA9-84E98E90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582" y="1825624"/>
            <a:ext cx="6818050" cy="1502793"/>
          </a:xfrm>
        </p:spPr>
        <p:txBody>
          <a:bodyPr/>
          <a:lstStyle/>
          <a:p>
            <a:r>
              <a:rPr lang="ko-KR" altLang="en-US" sz="2000"/>
              <a:t>미사일 발사 시</a:t>
            </a:r>
            <a:r>
              <a:rPr lang="en-US" altLang="ko-KR" sz="2000"/>
              <a:t>, </a:t>
            </a:r>
            <a:r>
              <a:rPr lang="ko-KR" altLang="en-US" sz="2000"/>
              <a:t>미사일 명중 시</a:t>
            </a:r>
            <a:r>
              <a:rPr lang="en-US" altLang="ko-KR" sz="2000"/>
              <a:t>, </a:t>
            </a:r>
            <a:r>
              <a:rPr lang="ko-KR" altLang="en-US" sz="2000"/>
              <a:t>스킬 사용 시 효과음 발생</a:t>
            </a:r>
            <a:endParaRPr lang="en-US" altLang="ko-KR" sz="20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volume = </a:t>
            </a:r>
            <a:r>
              <a:rPr lang="ko-KR" altLang="en-US" sz="1600"/>
              <a:t>소리 세기</a:t>
            </a:r>
            <a:endParaRPr lang="en-US" altLang="ko-KR" sz="16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playbackRate = </a:t>
            </a:r>
            <a:r>
              <a:rPr lang="ko-KR" altLang="en-US" sz="1600"/>
              <a:t>배속</a:t>
            </a:r>
            <a:endParaRPr lang="en-US" altLang="ko-KR" sz="160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A3FCBF9-669B-57AF-EC61-BF105DB46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15" y="1897701"/>
            <a:ext cx="3861002" cy="1430716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9C6947-712C-AB70-8FB7-0BBFC4B10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15" y="3765331"/>
            <a:ext cx="9058275" cy="101917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76A279-F883-03BE-B31A-2515D4FE9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15" y="5221420"/>
            <a:ext cx="5286375" cy="102870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96BD39A-F0A9-E9E9-CE5F-CFEEEAB24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190" y="4941138"/>
            <a:ext cx="2552700" cy="173284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F7A5B9-E739-938E-666E-A13BFCB337E0}"/>
              </a:ext>
            </a:extLst>
          </p:cNvPr>
          <p:cNvSpPr txBox="1"/>
          <p:nvPr/>
        </p:nvSpPr>
        <p:spPr>
          <a:xfrm>
            <a:off x="10159888" y="3970699"/>
            <a:ext cx="1322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미사일 명중</a:t>
            </a:r>
            <a:endParaRPr lang="en-US" altLang="ko-KR" sz="1600"/>
          </a:p>
          <a:p>
            <a:r>
              <a:rPr lang="en-US" altLang="ko-KR" sz="1600"/>
              <a:t>   (boom)</a:t>
            </a:r>
            <a:endParaRPr lang="ko-KR" alt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12D63-A944-B678-6468-6CFF428327EC}"/>
              </a:ext>
            </a:extLst>
          </p:cNvPr>
          <p:cNvSpPr txBox="1"/>
          <p:nvPr/>
        </p:nvSpPr>
        <p:spPr>
          <a:xfrm>
            <a:off x="2853664" y="6323598"/>
            <a:ext cx="2029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스킬 사용</a:t>
            </a:r>
            <a:r>
              <a:rPr lang="en-US" altLang="ko-KR" sz="1600"/>
              <a:t>(useSkill)</a:t>
            </a:r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6059C5-E92D-4828-EA79-FA51FE8B74B8}"/>
              </a:ext>
            </a:extLst>
          </p:cNvPr>
          <p:cNvSpPr txBox="1"/>
          <p:nvPr/>
        </p:nvSpPr>
        <p:spPr>
          <a:xfrm>
            <a:off x="10159888" y="5412604"/>
            <a:ext cx="1322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미사일 발사</a:t>
            </a:r>
            <a:endParaRPr lang="en-US" altLang="ko-KR" sz="1600"/>
          </a:p>
          <a:p>
            <a:r>
              <a:rPr lang="en-US" altLang="ko-KR" sz="1600"/>
              <a:t>    (bang)</a:t>
            </a:r>
            <a:endParaRPr lang="ko-KR" altLang="en-US" sz="16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97B851-E691-8860-42A4-36BF1F9AEA92}"/>
              </a:ext>
            </a:extLst>
          </p:cNvPr>
          <p:cNvSpPr/>
          <p:nvPr/>
        </p:nvSpPr>
        <p:spPr>
          <a:xfrm>
            <a:off x="1322774" y="5403060"/>
            <a:ext cx="1038686" cy="1188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AE3DDA-F9D2-24E4-2573-F65F2B1F7CCC}"/>
              </a:ext>
            </a:extLst>
          </p:cNvPr>
          <p:cNvSpPr/>
          <p:nvPr/>
        </p:nvSpPr>
        <p:spPr>
          <a:xfrm>
            <a:off x="1253232" y="4203660"/>
            <a:ext cx="841898" cy="1286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615436-2932-117F-D151-13A86BD3DCFF}"/>
              </a:ext>
            </a:extLst>
          </p:cNvPr>
          <p:cNvSpPr/>
          <p:nvPr/>
        </p:nvSpPr>
        <p:spPr>
          <a:xfrm>
            <a:off x="7822709" y="5755005"/>
            <a:ext cx="841898" cy="1286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760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 </a:t>
            </a:r>
            <a:r>
              <a:rPr lang="ko-KR" altLang="en-US" sz="4400"/>
              <a:t>스킬 추가</a:t>
            </a:r>
            <a:r>
              <a:rPr lang="en-US" altLang="ko-KR" sz="4400"/>
              <a:t>(</a:t>
            </a:r>
            <a:r>
              <a:rPr lang="ko-KR" altLang="en-US" sz="4400"/>
              <a:t>체력 회복</a:t>
            </a:r>
            <a:r>
              <a:rPr lang="en-US" altLang="ko-KR" sz="4400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FC11-92D9-AC1F-1DA9-84E98E90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8829" y="1744344"/>
            <a:ext cx="5637714" cy="261218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800"/>
              <a:t>키보드 </a:t>
            </a:r>
            <a:r>
              <a:rPr lang="en-US" altLang="ko-KR" sz="1800"/>
              <a:t>1</a:t>
            </a:r>
            <a:r>
              <a:rPr lang="ko-KR" altLang="en-US" sz="1800"/>
              <a:t>번</a:t>
            </a:r>
            <a:r>
              <a:rPr lang="en-US" altLang="ko-KR" sz="1800"/>
              <a:t>(keyCode=49) </a:t>
            </a:r>
            <a:r>
              <a:rPr lang="ko-KR" altLang="en-US" sz="1800"/>
              <a:t>누를 시 </a:t>
            </a:r>
            <a:r>
              <a:rPr lang="en-US" altLang="ko-KR" sz="1800"/>
              <a:t>HP 1 </a:t>
            </a:r>
            <a:r>
              <a:rPr lang="ko-KR" altLang="en-US" sz="1800"/>
              <a:t>증가</a:t>
            </a:r>
            <a:endParaRPr lang="en-US" altLang="ko-KR" sz="1800"/>
          </a:p>
          <a:p>
            <a:pPr>
              <a:lnSpc>
                <a:spcPct val="100000"/>
              </a:lnSpc>
            </a:pPr>
            <a:r>
              <a:rPr lang="ko-KR" altLang="en-US" sz="1800"/>
              <a:t>게이지 충전 및 발사 전 사용 가능</a:t>
            </a:r>
            <a:endParaRPr lang="en-US" altLang="ko-KR" sz="1800"/>
          </a:p>
          <a:p>
            <a:pPr>
              <a:lnSpc>
                <a:spcPct val="100000"/>
              </a:lnSpc>
            </a:pPr>
            <a:r>
              <a:rPr lang="en-US" altLang="ko-KR" sz="1800"/>
              <a:t>HP</a:t>
            </a:r>
            <a:r>
              <a:rPr lang="ko-KR" altLang="en-US" sz="1800"/>
              <a:t>가 최대</a:t>
            </a:r>
            <a:r>
              <a:rPr lang="en-US" altLang="ko-KR" sz="1800"/>
              <a:t>(HP==5)</a:t>
            </a:r>
            <a:r>
              <a:rPr lang="ko-KR" altLang="en-US" sz="1800"/>
              <a:t>면 스킬 사용 불가</a:t>
            </a:r>
            <a:endParaRPr lang="en-US" altLang="ko-KR" sz="1800"/>
          </a:p>
          <a:p>
            <a:pPr>
              <a:lnSpc>
                <a:spcPct val="100000"/>
              </a:lnSpc>
            </a:pPr>
            <a:r>
              <a:rPr lang="ko-KR" altLang="en-US" sz="1800"/>
              <a:t>스킬 사용 후 즉시 공격권 전환</a:t>
            </a:r>
            <a:r>
              <a:rPr lang="en-US" altLang="ko-KR" sz="1800"/>
              <a:t>(swap())</a:t>
            </a:r>
          </a:p>
          <a:p>
            <a:pPr>
              <a:lnSpc>
                <a:spcPct val="100000"/>
              </a:lnSpc>
            </a:pPr>
            <a:r>
              <a:rPr lang="ko-KR" altLang="en-US" sz="1800"/>
              <a:t>스킬 재사용 불가능</a:t>
            </a:r>
            <a:r>
              <a:rPr lang="en-US" altLang="ko-KR" sz="1800"/>
              <a:t>(fSkillA=false)</a:t>
            </a:r>
          </a:p>
          <a:p>
            <a:pPr>
              <a:lnSpc>
                <a:spcPct val="100000"/>
              </a:lnSpc>
            </a:pPr>
            <a:r>
              <a:rPr lang="ko-KR" altLang="en-US" sz="1800"/>
              <a:t>스킬 사용 여부 </a:t>
            </a:r>
            <a:r>
              <a:rPr lang="en-US" altLang="ko-KR" sz="1800"/>
              <a:t>UI </a:t>
            </a:r>
            <a:r>
              <a:rPr lang="ko-KR" altLang="en-US" sz="1800"/>
              <a:t>추가</a:t>
            </a:r>
            <a:r>
              <a:rPr lang="en-US" altLang="ko-KR" sz="1800"/>
              <a:t>(drawUI())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CA0D33-707B-ADAA-7F57-76580CC64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32" y="1834306"/>
            <a:ext cx="5154967" cy="152814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9D7389-B586-17BA-E88C-A731817D8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1" y="4358935"/>
            <a:ext cx="3794463" cy="23011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133DCF-E453-1335-88AC-440ABE00E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42" y="4358935"/>
            <a:ext cx="3794464" cy="2301101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6443280-BBF3-8D71-C696-1AD1EB980263}"/>
              </a:ext>
            </a:extLst>
          </p:cNvPr>
          <p:cNvSpPr txBox="1">
            <a:spLocks/>
          </p:cNvSpPr>
          <p:nvPr/>
        </p:nvSpPr>
        <p:spPr>
          <a:xfrm>
            <a:off x="826362" y="1510457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skillHandler()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E8616CD-7019-4F85-9A5D-9D1DAF3EAC1B}"/>
              </a:ext>
            </a:extLst>
          </p:cNvPr>
          <p:cNvSpPr/>
          <p:nvPr/>
        </p:nvSpPr>
        <p:spPr>
          <a:xfrm>
            <a:off x="5804516" y="5220960"/>
            <a:ext cx="685383" cy="577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55A0DBB-609A-4C50-6AF8-A90D9B217D4C}"/>
              </a:ext>
            </a:extLst>
          </p:cNvPr>
          <p:cNvSpPr/>
          <p:nvPr/>
        </p:nvSpPr>
        <p:spPr>
          <a:xfrm>
            <a:off x="6844038" y="4502552"/>
            <a:ext cx="1385562" cy="385626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EF7BCC7-5C9D-8F71-C749-8377D5499A6C}"/>
              </a:ext>
            </a:extLst>
          </p:cNvPr>
          <p:cNvSpPr/>
          <p:nvPr/>
        </p:nvSpPr>
        <p:spPr>
          <a:xfrm>
            <a:off x="2071411" y="4502552"/>
            <a:ext cx="1385562" cy="385626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56D1BF6-5BA0-53B0-DCE7-587FC5DE49BB}"/>
              </a:ext>
            </a:extLst>
          </p:cNvPr>
          <p:cNvSpPr/>
          <p:nvPr/>
        </p:nvSpPr>
        <p:spPr>
          <a:xfrm>
            <a:off x="1797204" y="4994475"/>
            <a:ext cx="697140" cy="429260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77B63F9-F062-F7EC-04D9-69383E89C5A4}"/>
              </a:ext>
            </a:extLst>
          </p:cNvPr>
          <p:cNvSpPr/>
          <p:nvPr/>
        </p:nvSpPr>
        <p:spPr>
          <a:xfrm>
            <a:off x="6557006" y="4994475"/>
            <a:ext cx="685383" cy="429260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197B50-6E20-9F2B-911E-1AE0CD4E8A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31" y="3660535"/>
            <a:ext cx="5154967" cy="57705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47941F89-CC5A-26F1-F4B7-14624616A404}"/>
              </a:ext>
            </a:extLst>
          </p:cNvPr>
          <p:cNvSpPr txBox="1">
            <a:spLocks/>
          </p:cNvSpPr>
          <p:nvPr/>
        </p:nvSpPr>
        <p:spPr>
          <a:xfrm>
            <a:off x="838200" y="3315863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drawUI()</a:t>
            </a:r>
          </a:p>
        </p:txBody>
      </p:sp>
    </p:spTree>
    <p:extLst>
      <p:ext uri="{BB962C8B-B14F-4D97-AF65-F5344CB8AC3E}">
        <p14:creationId xmlns:p14="http://schemas.microsoft.com/office/powerpoint/2010/main" val="2596586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 </a:t>
            </a:r>
            <a:r>
              <a:rPr lang="ko-KR" altLang="en-US" sz="4400"/>
              <a:t>스킬 추가</a:t>
            </a:r>
            <a:r>
              <a:rPr lang="en-US" altLang="ko-KR" sz="4400"/>
              <a:t>(</a:t>
            </a:r>
            <a:r>
              <a:rPr lang="ko-KR" altLang="en-US"/>
              <a:t>거대미사일</a:t>
            </a:r>
            <a:r>
              <a:rPr lang="en-US" altLang="ko-KR" sz="4400"/>
              <a:t>)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1F001-87CA-997A-FAE1-F1A7DCF5A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725" y="4366673"/>
            <a:ext cx="3794463" cy="22933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88A5D8-1C50-070B-2ACD-D6D72B864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2" y="4365312"/>
            <a:ext cx="3794462" cy="229472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951131F-2536-B113-06E9-D3D1DFB63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6660"/>
            <a:ext cx="4933950" cy="202268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1E9F2EB-BFB8-203E-9532-069E6895CAE8}"/>
              </a:ext>
            </a:extLst>
          </p:cNvPr>
          <p:cNvSpPr txBox="1">
            <a:spLocks/>
          </p:cNvSpPr>
          <p:nvPr/>
        </p:nvSpPr>
        <p:spPr>
          <a:xfrm>
            <a:off x="710952" y="1672568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skillHandler()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9E75173-270C-1CC9-571F-6CFFF67C7F38}"/>
              </a:ext>
            </a:extLst>
          </p:cNvPr>
          <p:cNvSpPr txBox="1">
            <a:spLocks/>
          </p:cNvSpPr>
          <p:nvPr/>
        </p:nvSpPr>
        <p:spPr>
          <a:xfrm>
            <a:off x="5945078" y="1834898"/>
            <a:ext cx="5888854" cy="2450850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000"/>
              <a:t>키보드 </a:t>
            </a:r>
            <a:r>
              <a:rPr lang="en-US" altLang="ko-KR" sz="2000"/>
              <a:t>2</a:t>
            </a:r>
            <a:r>
              <a:rPr lang="ko-KR" altLang="en-US" sz="2000"/>
              <a:t>번</a:t>
            </a:r>
            <a:r>
              <a:rPr lang="en-US" altLang="ko-KR" sz="2000"/>
              <a:t>(keyCode=50) </a:t>
            </a:r>
            <a:r>
              <a:rPr lang="ko-KR" altLang="en-US" sz="2000"/>
              <a:t>누를 시 거대미사일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ko-KR" altLang="en-US" sz="2000"/>
              <a:t>게이지 충전 및 발사 전 사용 가능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ko-KR" altLang="en-US" sz="2000"/>
              <a:t>미사일 반지름</a:t>
            </a:r>
            <a:r>
              <a:rPr lang="en-US" altLang="ko-KR" sz="2000"/>
              <a:t>(missileRadius)</a:t>
            </a:r>
            <a:r>
              <a:rPr lang="ko-KR" altLang="en-US" sz="2000"/>
              <a:t> </a:t>
            </a:r>
            <a:r>
              <a:rPr lang="en-US" altLang="ko-KR" sz="2000"/>
              <a:t>4</a:t>
            </a:r>
            <a:r>
              <a:rPr lang="ko-KR" altLang="en-US" sz="2000"/>
              <a:t>배 증가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ko-KR" altLang="en-US" sz="2000"/>
              <a:t>스킬 재사용 불가능</a:t>
            </a:r>
            <a:r>
              <a:rPr lang="en-US" altLang="ko-KR" sz="2000"/>
              <a:t>(sSkillA=false)</a:t>
            </a:r>
          </a:p>
          <a:p>
            <a:pPr>
              <a:lnSpc>
                <a:spcPct val="100000"/>
              </a:lnSpc>
            </a:pPr>
            <a:r>
              <a:rPr lang="ko-KR" altLang="en-US" sz="2000"/>
              <a:t>공격권 전환</a:t>
            </a:r>
            <a:r>
              <a:rPr lang="en-US" altLang="ko-KR" sz="2000"/>
              <a:t> </a:t>
            </a:r>
            <a:r>
              <a:rPr lang="ko-KR" altLang="en-US" sz="2000"/>
              <a:t>시 </a:t>
            </a:r>
            <a:r>
              <a:rPr lang="en-US" altLang="ko-KR" sz="2000"/>
              <a:t>missileRadius</a:t>
            </a:r>
            <a:r>
              <a:rPr lang="ko-KR" altLang="en-US" sz="2000"/>
              <a:t>값 초기화</a:t>
            </a:r>
            <a:r>
              <a:rPr lang="en-US" altLang="ko-KR" sz="2000"/>
              <a:t>(swap())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D4EE75D-0B2F-0DCA-1F85-A7EF59BACB13}"/>
              </a:ext>
            </a:extLst>
          </p:cNvPr>
          <p:cNvSpPr/>
          <p:nvPr/>
        </p:nvSpPr>
        <p:spPr>
          <a:xfrm>
            <a:off x="5892058" y="5224148"/>
            <a:ext cx="685383" cy="577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FA207B8-3868-481D-EB66-B5957570296C}"/>
              </a:ext>
            </a:extLst>
          </p:cNvPr>
          <p:cNvSpPr/>
          <p:nvPr/>
        </p:nvSpPr>
        <p:spPr>
          <a:xfrm>
            <a:off x="1797204" y="4994475"/>
            <a:ext cx="697140" cy="429260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50B795C-A00A-D894-4431-C2CD49E69EFB}"/>
              </a:ext>
            </a:extLst>
          </p:cNvPr>
          <p:cNvSpPr/>
          <p:nvPr/>
        </p:nvSpPr>
        <p:spPr>
          <a:xfrm>
            <a:off x="6712586" y="4994475"/>
            <a:ext cx="697140" cy="429260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FE9D5AE-4E5F-FFB9-DB72-0F45A232F4EA}"/>
              </a:ext>
            </a:extLst>
          </p:cNvPr>
          <p:cNvSpPr/>
          <p:nvPr/>
        </p:nvSpPr>
        <p:spPr>
          <a:xfrm>
            <a:off x="6933235" y="6214552"/>
            <a:ext cx="318305" cy="319356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155C272-EFE8-40E8-292D-896CFAB87A86}"/>
              </a:ext>
            </a:extLst>
          </p:cNvPr>
          <p:cNvSpPr/>
          <p:nvPr/>
        </p:nvSpPr>
        <p:spPr>
          <a:xfrm>
            <a:off x="2032555" y="6214552"/>
            <a:ext cx="322892" cy="328635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922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 </a:t>
            </a:r>
            <a:r>
              <a:rPr lang="ko-KR" altLang="en-US" sz="4400"/>
              <a:t>스킬 추가</a:t>
            </a:r>
            <a:r>
              <a:rPr lang="en-US" altLang="ko-KR" sz="4400"/>
              <a:t>(</a:t>
            </a:r>
            <a:r>
              <a:rPr lang="ko-KR" altLang="en-US" sz="4400"/>
              <a:t>슈퍼</a:t>
            </a:r>
            <a:r>
              <a:rPr lang="ko-KR" altLang="en-US"/>
              <a:t>미사일</a:t>
            </a:r>
            <a:r>
              <a:rPr lang="en-US" altLang="ko-KR" sz="4400"/>
              <a:t>)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EDE746-6A89-D782-3C9D-54ACE274B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2" y="4757195"/>
            <a:ext cx="3794462" cy="19028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BCFE4C-EDB3-943C-FB5D-FE0EBDEF5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725" y="4757195"/>
            <a:ext cx="3794462" cy="190284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59E8ECE-D380-FAD7-3065-110C2C1F53CA}"/>
              </a:ext>
            </a:extLst>
          </p:cNvPr>
          <p:cNvSpPr/>
          <p:nvPr/>
        </p:nvSpPr>
        <p:spPr>
          <a:xfrm>
            <a:off x="5892058" y="5420090"/>
            <a:ext cx="685383" cy="577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64EDC1-E835-8475-8FC8-295ACC416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07" y="1834898"/>
            <a:ext cx="5132951" cy="1235641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148DADC-0F2E-469A-1648-D8B712673456}"/>
              </a:ext>
            </a:extLst>
          </p:cNvPr>
          <p:cNvSpPr txBox="1">
            <a:spLocks/>
          </p:cNvSpPr>
          <p:nvPr/>
        </p:nvSpPr>
        <p:spPr>
          <a:xfrm>
            <a:off x="647293" y="1487376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skillHandler()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564F5874-6414-DBEE-8D72-563E61EC4675}"/>
              </a:ext>
            </a:extLst>
          </p:cNvPr>
          <p:cNvSpPr txBox="1">
            <a:spLocks/>
          </p:cNvSpPr>
          <p:nvPr/>
        </p:nvSpPr>
        <p:spPr>
          <a:xfrm>
            <a:off x="5945078" y="1801749"/>
            <a:ext cx="5888854" cy="267765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000"/>
              <a:t>키보드 </a:t>
            </a:r>
            <a:r>
              <a:rPr lang="en-US" altLang="ko-KR" sz="2000"/>
              <a:t>3</a:t>
            </a:r>
            <a:r>
              <a:rPr lang="ko-KR" altLang="en-US" sz="2000"/>
              <a:t>번</a:t>
            </a:r>
            <a:r>
              <a:rPr lang="en-US" altLang="ko-KR" sz="2000"/>
              <a:t>(keyCode=51) </a:t>
            </a:r>
            <a:r>
              <a:rPr lang="ko-KR" altLang="en-US" sz="2000"/>
              <a:t>누를 시 슈퍼미사일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ko-KR" altLang="en-US" sz="2000"/>
              <a:t>게이지 충전 및 발사 전 사용 가능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ko-KR" altLang="en-US" sz="2000"/>
              <a:t>스킬 사용 시 </a:t>
            </a:r>
            <a:r>
              <a:rPr lang="en-US" altLang="ko-KR" sz="2000"/>
              <a:t>checktSkill=1</a:t>
            </a:r>
          </a:p>
          <a:p>
            <a:pPr>
              <a:lnSpc>
                <a:spcPct val="100000"/>
              </a:lnSpc>
            </a:pPr>
            <a:r>
              <a:rPr lang="en-US" altLang="ko-KR" sz="2000"/>
              <a:t>checktSkill=1</a:t>
            </a:r>
            <a:r>
              <a:rPr lang="ko-KR" altLang="en-US" sz="2000"/>
              <a:t>일 때 명중하면 추가데미지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ko-KR" altLang="en-US" sz="2000"/>
              <a:t>스킬 재사용 불가능</a:t>
            </a:r>
            <a:r>
              <a:rPr lang="en-US" altLang="ko-KR" sz="2000"/>
              <a:t>(tSkillA=false)</a:t>
            </a:r>
          </a:p>
          <a:p>
            <a:pPr>
              <a:lnSpc>
                <a:spcPct val="100000"/>
              </a:lnSpc>
            </a:pPr>
            <a:r>
              <a:rPr lang="ko-KR" altLang="en-US" sz="2000"/>
              <a:t>공격권 전환</a:t>
            </a:r>
            <a:r>
              <a:rPr lang="en-US" altLang="ko-KR" sz="2000"/>
              <a:t> </a:t>
            </a:r>
            <a:r>
              <a:rPr lang="ko-KR" altLang="en-US" sz="2000"/>
              <a:t>시 </a:t>
            </a:r>
            <a:r>
              <a:rPr lang="en-US" altLang="ko-KR" sz="2000"/>
              <a:t>checkSkill=0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0FD27F6-88B2-4D2B-B180-20DADB96D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06" y="3518705"/>
            <a:ext cx="5132952" cy="1076444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32B705A-3E84-AE36-7722-EF21581FDAAE}"/>
              </a:ext>
            </a:extLst>
          </p:cNvPr>
          <p:cNvSpPr txBox="1">
            <a:spLocks/>
          </p:cNvSpPr>
          <p:nvPr/>
        </p:nvSpPr>
        <p:spPr>
          <a:xfrm>
            <a:off x="637645" y="3168880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checkMissile()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169DC81-D059-1571-38BF-DF083E7047DF}"/>
              </a:ext>
            </a:extLst>
          </p:cNvPr>
          <p:cNvSpPr/>
          <p:nvPr/>
        </p:nvSpPr>
        <p:spPr>
          <a:xfrm>
            <a:off x="1774054" y="5250419"/>
            <a:ext cx="697140" cy="429260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D8FD22A-D003-C305-5DF3-0E82E15693B5}"/>
              </a:ext>
            </a:extLst>
          </p:cNvPr>
          <p:cNvSpPr/>
          <p:nvPr/>
        </p:nvSpPr>
        <p:spPr>
          <a:xfrm>
            <a:off x="6716444" y="5233058"/>
            <a:ext cx="697140" cy="429260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CC5159C-1FFE-6FB4-80A3-21AEE0B9CFC5}"/>
              </a:ext>
            </a:extLst>
          </p:cNvPr>
          <p:cNvSpPr/>
          <p:nvPr/>
        </p:nvSpPr>
        <p:spPr>
          <a:xfrm>
            <a:off x="4062126" y="4847432"/>
            <a:ext cx="1385562" cy="385626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E580810-4662-5DDE-9619-82FB739457B9}"/>
              </a:ext>
            </a:extLst>
          </p:cNvPr>
          <p:cNvSpPr/>
          <p:nvPr/>
        </p:nvSpPr>
        <p:spPr>
          <a:xfrm>
            <a:off x="9016221" y="4847432"/>
            <a:ext cx="1385562" cy="385626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696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 </a:t>
            </a:r>
            <a:r>
              <a:rPr lang="ko-KR" altLang="en-US" sz="4400"/>
              <a:t>타이머 추가</a:t>
            </a:r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F74B2DE-5AC7-E74F-AA4D-9F4EC4FC6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5620" y="1603090"/>
            <a:ext cx="6765403" cy="312516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600"/>
              <a:t>제한시간 내에 발사하지 않으면 공격권 강제 전환</a:t>
            </a:r>
            <a:endParaRPr lang="en-US" altLang="ko-KR" sz="1600"/>
          </a:p>
          <a:p>
            <a:pPr>
              <a:lnSpc>
                <a:spcPct val="100000"/>
              </a:lnSpc>
            </a:pPr>
            <a:r>
              <a:rPr lang="ko-KR" altLang="en-US" sz="1600"/>
              <a:t>게이지 충전중이지 않고</a:t>
            </a:r>
            <a:r>
              <a:rPr lang="en-US" altLang="ko-KR" sz="1600"/>
              <a:t>(!isCharging), </a:t>
            </a:r>
            <a:r>
              <a:rPr lang="ko-KR" altLang="en-US" sz="1600"/>
              <a:t>발사하지 않았을때만</a:t>
            </a:r>
            <a:r>
              <a:rPr lang="en-US" altLang="ko-KR" sz="1600"/>
              <a:t>(!isFired) </a:t>
            </a:r>
            <a:r>
              <a:rPr lang="ko-KR" altLang="en-US" sz="1600"/>
              <a:t>타이머 동작</a:t>
            </a:r>
            <a:endParaRPr lang="en-US" altLang="ko-KR" sz="1600"/>
          </a:p>
          <a:p>
            <a:pPr>
              <a:lnSpc>
                <a:spcPct val="100000"/>
              </a:lnSpc>
            </a:pPr>
            <a:r>
              <a:rPr lang="en-US" altLang="ko-KR" sz="1600"/>
              <a:t>setInterval()</a:t>
            </a:r>
            <a:r>
              <a:rPr lang="ko-KR" altLang="en-US" sz="1600"/>
              <a:t>로 </a:t>
            </a:r>
            <a:r>
              <a:rPr lang="en-US" altLang="ko-KR" sz="1600"/>
              <a:t>1000ms(1</a:t>
            </a:r>
            <a:r>
              <a:rPr lang="ko-KR" altLang="en-US" sz="1600"/>
              <a:t>초</a:t>
            </a:r>
            <a:r>
              <a:rPr lang="en-US" altLang="ko-KR" sz="1600"/>
              <a:t>)</a:t>
            </a:r>
            <a:r>
              <a:rPr lang="ko-KR" altLang="en-US" sz="1600"/>
              <a:t>마다 </a:t>
            </a:r>
            <a:r>
              <a:rPr lang="en-US" altLang="ko-KR" sz="1600"/>
              <a:t>count</a:t>
            </a:r>
            <a:r>
              <a:rPr lang="ko-KR" altLang="en-US" sz="1600"/>
              <a:t> 감소</a:t>
            </a:r>
            <a:endParaRPr lang="en-US" altLang="ko-KR" sz="1600"/>
          </a:p>
          <a:p>
            <a:pPr>
              <a:lnSpc>
                <a:spcPct val="100000"/>
              </a:lnSpc>
            </a:pPr>
            <a:r>
              <a:rPr lang="en-US" altLang="ko-KR" sz="1600"/>
              <a:t>count&lt;=0</a:t>
            </a:r>
            <a:r>
              <a:rPr lang="ko-KR" altLang="en-US" sz="1600"/>
              <a:t>이면 공격권 강제 전환</a:t>
            </a:r>
            <a:r>
              <a:rPr lang="en-US" altLang="ko-KR" sz="1600"/>
              <a:t>(swap()) </a:t>
            </a:r>
            <a:r>
              <a:rPr lang="ko-KR" altLang="en-US" sz="1600"/>
              <a:t>및 변수들 원래 상태로 초기화</a:t>
            </a:r>
            <a:endParaRPr lang="en-US" altLang="ko-KR" sz="1600"/>
          </a:p>
          <a:p>
            <a:pPr>
              <a:lnSpc>
                <a:spcPct val="100000"/>
              </a:lnSpc>
            </a:pPr>
            <a:r>
              <a:rPr lang="ko-KR" altLang="en-US" sz="1600"/>
              <a:t>명중</a:t>
            </a:r>
            <a:r>
              <a:rPr lang="en-US" altLang="ko-KR" sz="1600"/>
              <a:t>/</a:t>
            </a:r>
            <a:r>
              <a:rPr lang="ko-KR" altLang="en-US" sz="1600"/>
              <a:t>오중 시에도 </a:t>
            </a:r>
            <a:r>
              <a:rPr lang="en-US" altLang="ko-KR" sz="1600"/>
              <a:t>swap()</a:t>
            </a:r>
            <a:r>
              <a:rPr lang="ko-KR" altLang="en-US" sz="1600"/>
              <a:t> 호출</a:t>
            </a:r>
            <a:endParaRPr lang="en-US" altLang="ko-KR" sz="1600"/>
          </a:p>
          <a:p>
            <a:pPr>
              <a:lnSpc>
                <a:spcPct val="100000"/>
              </a:lnSpc>
            </a:pPr>
            <a:r>
              <a:rPr lang="ko-KR" altLang="en-US" sz="1600"/>
              <a:t>다시 </a:t>
            </a:r>
            <a:r>
              <a:rPr lang="en-US" altLang="ko-KR" sz="1600"/>
              <a:t>count=9</a:t>
            </a:r>
            <a:r>
              <a:rPr lang="ko-KR" altLang="en-US" sz="1600"/>
              <a:t>부터 시작</a:t>
            </a:r>
            <a:endParaRPr lang="en-US" altLang="ko-KR" sz="1600"/>
          </a:p>
          <a:p>
            <a:pPr>
              <a:lnSpc>
                <a:spcPct val="100000"/>
              </a:lnSpc>
            </a:pPr>
            <a:r>
              <a:rPr lang="ko-KR" altLang="en-US" sz="1600"/>
              <a:t>화면 중앙 상단에 타이머 표시</a:t>
            </a:r>
            <a:endParaRPr lang="en-US" altLang="ko-KR" sz="16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050744-C0AF-E5F3-6BA7-F81B5B118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0412"/>
            <a:ext cx="3228975" cy="127997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1D1430-2198-8B02-0B34-D2C56F970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98" y="4774556"/>
            <a:ext cx="3863382" cy="2011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6981C5-FF9A-A7CE-4C53-DA56A8A45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32175"/>
            <a:ext cx="3228975" cy="131477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B0B401-F8E3-523D-74C5-B82686194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50793"/>
            <a:ext cx="3228974" cy="37147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7FE67B0-2FAF-3FDF-E3BF-AAD9F5663EC5}"/>
              </a:ext>
            </a:extLst>
          </p:cNvPr>
          <p:cNvSpPr txBox="1">
            <a:spLocks/>
          </p:cNvSpPr>
          <p:nvPr/>
        </p:nvSpPr>
        <p:spPr>
          <a:xfrm>
            <a:off x="763038" y="1487376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counter()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88370B5-2946-A92B-D166-273439E0F2F2}"/>
              </a:ext>
            </a:extLst>
          </p:cNvPr>
          <p:cNvSpPr txBox="1">
            <a:spLocks/>
          </p:cNvSpPr>
          <p:nvPr/>
        </p:nvSpPr>
        <p:spPr>
          <a:xfrm>
            <a:off x="763037" y="3075974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swap()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58FABD0-96A0-A019-3BDA-7470D2105812}"/>
              </a:ext>
            </a:extLst>
          </p:cNvPr>
          <p:cNvSpPr txBox="1">
            <a:spLocks/>
          </p:cNvSpPr>
          <p:nvPr/>
        </p:nvSpPr>
        <p:spPr>
          <a:xfrm>
            <a:off x="718667" y="4698983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setInterval()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5326D3F-EF2C-955F-0E17-590BF71E93AA}"/>
              </a:ext>
            </a:extLst>
          </p:cNvPr>
          <p:cNvSpPr/>
          <p:nvPr/>
        </p:nvSpPr>
        <p:spPr>
          <a:xfrm>
            <a:off x="6542898" y="4872943"/>
            <a:ext cx="400008" cy="35302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761EFDF-E27E-22D6-E6A1-562865D6A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74482"/>
            <a:ext cx="3228974" cy="705614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6D125B5-4F97-CADC-F3F1-C77288D2E3C3}"/>
              </a:ext>
            </a:extLst>
          </p:cNvPr>
          <p:cNvSpPr txBox="1">
            <a:spLocks/>
          </p:cNvSpPr>
          <p:nvPr/>
        </p:nvSpPr>
        <p:spPr>
          <a:xfrm>
            <a:off x="731061" y="5430142"/>
            <a:ext cx="1535095" cy="4218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/>
              <a:t>drawUI()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052973-D682-8203-11C8-E3BD1B54AB8C}"/>
              </a:ext>
            </a:extLst>
          </p:cNvPr>
          <p:cNvSpPr/>
          <p:nvPr/>
        </p:nvSpPr>
        <p:spPr>
          <a:xfrm>
            <a:off x="1302152" y="4253696"/>
            <a:ext cx="1973483" cy="135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085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FC11-92D9-AC1F-1DA9-84E98E90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27"/>
            <a:ext cx="10515600" cy="3761887"/>
          </a:xfrm>
        </p:spPr>
        <p:txBody>
          <a:bodyPr/>
          <a:lstStyle/>
          <a:p>
            <a:r>
              <a:rPr lang="ko-KR" altLang="en-US" sz="1400"/>
              <a:t>원본 </a:t>
            </a:r>
            <a:r>
              <a:rPr lang="en-US" altLang="ko-KR" sz="1400"/>
              <a:t>: </a:t>
            </a:r>
            <a:r>
              <a:rPr lang="en-US" altLang="ko-KR" sz="1400">
                <a:hlinkClick r:id="rId2"/>
              </a:rPr>
              <a:t>https://codingbroker.tistory.com/76</a:t>
            </a:r>
            <a:endParaRPr lang="en-US" altLang="ko-KR" sz="1400"/>
          </a:p>
          <a:p>
            <a:r>
              <a:rPr lang="ko-KR" altLang="en-US" sz="1400"/>
              <a:t>사운드 </a:t>
            </a:r>
            <a:r>
              <a:rPr lang="en-US" altLang="ko-KR" sz="1400"/>
              <a:t>: </a:t>
            </a:r>
            <a:r>
              <a:rPr lang="en-US" altLang="ko-KR" sz="1400">
                <a:hlinkClick r:id="rId3"/>
              </a:rPr>
              <a:t>https://www.mewpot.com/</a:t>
            </a:r>
            <a:endParaRPr lang="en-US" altLang="ko-KR" sz="1400"/>
          </a:p>
          <a:p>
            <a:r>
              <a:rPr lang="ko-KR" altLang="en-US" sz="1400"/>
              <a:t>배경화면 및 이미지 </a:t>
            </a:r>
            <a:r>
              <a:rPr lang="en-US" altLang="ko-KR" sz="1400"/>
              <a:t>: </a:t>
            </a:r>
            <a:r>
              <a:rPr lang="en-US" altLang="ko-KR" sz="1400">
                <a:hlinkClick r:id="rId4"/>
              </a:rPr>
              <a:t>https://www.vecteezy.com/vector-art/3161225-abstract-white-and-blue-background/</a:t>
            </a:r>
            <a:endParaRPr lang="en-US" altLang="ko-KR" sz="1400"/>
          </a:p>
          <a:p>
            <a:r>
              <a:rPr lang="en-US" altLang="ko-KR" sz="1400"/>
              <a:t>keyCode</a:t>
            </a:r>
            <a:r>
              <a:rPr lang="ko-KR" altLang="en-US" sz="1400"/>
              <a:t> 정리 </a:t>
            </a:r>
            <a:r>
              <a:rPr lang="en-US" altLang="ko-KR" sz="1400"/>
              <a:t>: </a:t>
            </a:r>
            <a:r>
              <a:rPr lang="en-US" altLang="ko-KR" sz="1400">
                <a:hlinkClick r:id="rId5"/>
              </a:rPr>
              <a:t>http://superkts.pe.kr/upload/helper/file1/keyCode.html</a:t>
            </a:r>
            <a:endParaRPr lang="en-US" altLang="ko-KR" sz="1400"/>
          </a:p>
          <a:p>
            <a:r>
              <a:rPr lang="en-US" altLang="ko-KR" sz="1400"/>
              <a:t>addEventListener : </a:t>
            </a:r>
            <a:r>
              <a:rPr lang="en-US" altLang="ko-KR" sz="1400">
                <a:hlinkClick r:id="rId6"/>
              </a:rPr>
              <a:t>https://kyounghwan01.github.io/blog/JS/JSbasic/addEventListener/</a:t>
            </a:r>
            <a:endParaRPr lang="en-US" altLang="ko-KR" sz="1400"/>
          </a:p>
          <a:p>
            <a:r>
              <a:rPr lang="ko-KR" altLang="en-US" sz="1400"/>
              <a:t>타이머 </a:t>
            </a:r>
            <a:r>
              <a:rPr lang="en-US" altLang="ko-KR" sz="1400"/>
              <a:t>: </a:t>
            </a:r>
            <a:r>
              <a:rPr lang="en-US" altLang="ko-KR" sz="1400">
                <a:hlinkClick r:id="rId7"/>
              </a:rPr>
              <a:t>https://www.codemahal.com/javascript-and-html5-canvas-game-tutorial-code/</a:t>
            </a:r>
            <a:endParaRPr lang="en-US" altLang="ko-KR" sz="1400"/>
          </a:p>
          <a:p>
            <a:r>
              <a:rPr lang="en-US" altLang="ko-KR" sz="1400"/>
              <a:t>canvas </a:t>
            </a:r>
            <a:r>
              <a:rPr lang="ko-KR" altLang="en-US" sz="1400"/>
              <a:t>기초 </a:t>
            </a:r>
            <a:r>
              <a:rPr lang="en-US" altLang="ko-KR" sz="1400"/>
              <a:t>: </a:t>
            </a:r>
            <a:r>
              <a:rPr lang="en-US" altLang="ko-KR" sz="1400">
                <a:hlinkClick r:id="rId8"/>
              </a:rPr>
              <a:t>https://www.habonyphp.com/2021/01/blog-post_47.html</a:t>
            </a:r>
            <a:r>
              <a:rPr lang="en-US" altLang="ko-KR" sz="1400"/>
              <a:t> </a:t>
            </a:r>
          </a:p>
          <a:p>
            <a:r>
              <a:rPr lang="en-US" altLang="ko-KR" sz="1400"/>
              <a:t>canvas </a:t>
            </a:r>
            <a:r>
              <a:rPr lang="ko-KR" altLang="en-US" sz="1400"/>
              <a:t>기초 </a:t>
            </a:r>
            <a:r>
              <a:rPr lang="en-US" altLang="ko-KR" sz="1400"/>
              <a:t>: </a:t>
            </a:r>
            <a:r>
              <a:rPr lang="en-US" altLang="ko-KR" sz="1400">
                <a:hlinkClick r:id="rId9"/>
              </a:rPr>
              <a:t>https://malonmiming.tistory.com/87</a:t>
            </a:r>
            <a:endParaRPr lang="en-US" altLang="ko-KR" sz="1400"/>
          </a:p>
          <a:p>
            <a:r>
              <a:rPr lang="en-US" altLang="ko-KR" sz="1400"/>
              <a:t>canvas </a:t>
            </a:r>
            <a:r>
              <a:rPr lang="ko-KR" altLang="en-US" sz="1400"/>
              <a:t>기초 </a:t>
            </a:r>
            <a:r>
              <a:rPr lang="en-US" altLang="ko-KR" sz="1400"/>
              <a:t>: </a:t>
            </a:r>
            <a:r>
              <a:rPr lang="en-US" altLang="ko-KR" sz="1400">
                <a:hlinkClick r:id="rId10"/>
              </a:rPr>
              <a:t>https://curryyou.tistory.com/328</a:t>
            </a:r>
            <a:r>
              <a:rPr lang="en-US" altLang="ko-KR" sz="1400"/>
              <a:t> </a:t>
            </a:r>
          </a:p>
          <a:p>
            <a:pPr marL="0" indent="0">
              <a:buNone/>
            </a:pPr>
            <a:endParaRPr lang="en-US" altLang="ko-KR" sz="1400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DAC1A68-1403-A659-D16F-0A3F19D2141E}"/>
              </a:ext>
            </a:extLst>
          </p:cNvPr>
          <p:cNvSpPr txBox="1">
            <a:spLocks/>
          </p:cNvSpPr>
          <p:nvPr/>
        </p:nvSpPr>
        <p:spPr>
          <a:xfrm>
            <a:off x="1052743" y="3842336"/>
            <a:ext cx="10515600" cy="2719742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73A53FC-0E48-5A9A-14E3-D23DE10EFE0C}"/>
              </a:ext>
            </a:extLst>
          </p:cNvPr>
          <p:cNvSpPr txBox="1">
            <a:spLocks/>
          </p:cNvSpPr>
          <p:nvPr/>
        </p:nvSpPr>
        <p:spPr>
          <a:xfrm>
            <a:off x="838200" y="5714069"/>
            <a:ext cx="10515600" cy="497149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hlinkClick r:id="rId11"/>
              </a:rPr>
              <a:t>https://github.com/seong2517/Game_Programming/tree/main/html_game(1116)</a:t>
            </a:r>
            <a:endParaRPr lang="en-US" altLang="ko-KR" sz="1400"/>
          </a:p>
          <a:p>
            <a:pPr marL="0" indent="0">
              <a:buNone/>
            </a:pPr>
            <a:endParaRPr lang="en-US" altLang="ko-KR" sz="1400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0039AE0-468F-8D21-AAB4-CB745F30375C}"/>
              </a:ext>
            </a:extLst>
          </p:cNvPr>
          <p:cNvSpPr txBox="1">
            <a:spLocks/>
          </p:cNvSpPr>
          <p:nvPr/>
        </p:nvSpPr>
        <p:spPr>
          <a:xfrm>
            <a:off x="838200" y="4663714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깃허브 주소</a:t>
            </a:r>
          </a:p>
        </p:txBody>
      </p:sp>
    </p:spTree>
    <p:extLst>
      <p:ext uri="{BB962C8B-B14F-4D97-AF65-F5344CB8AC3E}">
        <p14:creationId xmlns:p14="http://schemas.microsoft.com/office/powerpoint/2010/main" val="3344187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7CAF-D1F0-4D77-6C66-98617F4D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155" y="2766218"/>
            <a:ext cx="3909689" cy="1325563"/>
          </a:xfrm>
        </p:spPr>
        <p:txBody>
          <a:bodyPr/>
          <a:lstStyle/>
          <a:p>
            <a:r>
              <a:rPr lang="ko-KR" altLang="en-US" sz="6000"/>
              <a:t>감사합니다</a:t>
            </a:r>
            <a:r>
              <a:rPr lang="en-US" altLang="ko-KR" sz="6000"/>
              <a:t>.</a:t>
            </a:r>
            <a:endParaRPr lang="ko-KR" altLang="en-US" sz="600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FA1E2EC-BB3B-DC35-E426-FB03F0B69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l="2292" r="8820"/>
          <a:stretch/>
        </p:blipFill>
        <p:spPr>
          <a:xfrm>
            <a:off x="0" y="-8889"/>
            <a:ext cx="12192000" cy="685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95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4AB7A-81FE-1A5A-8E3E-026125129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D050B-8740-A517-3A77-AC23BD65D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014" y="1825625"/>
            <a:ext cx="6548799" cy="4351338"/>
          </a:xfrm>
        </p:spPr>
        <p:txBody>
          <a:bodyPr/>
          <a:lstStyle/>
          <a:p>
            <a:r>
              <a:rPr lang="ko-KR" altLang="en-US" sz="2400"/>
              <a:t>탱크를 좌우로 조작하여 목표물을 맞추는 게임</a:t>
            </a:r>
            <a:endParaRPr lang="en-US" altLang="ko-KR" sz="2400"/>
          </a:p>
          <a:p>
            <a:r>
              <a:rPr lang="ko-KR" altLang="en-US" sz="2400"/>
              <a:t>목표물을 맞출 때까지 계속 시도</a:t>
            </a:r>
            <a:endParaRPr lang="en-US" altLang="ko-KR" sz="2400"/>
          </a:p>
          <a:p>
            <a:r>
              <a:rPr lang="ko-KR" altLang="en-US" sz="2400"/>
              <a:t>좌우조작 </a:t>
            </a:r>
            <a:r>
              <a:rPr lang="en-US" altLang="ko-KR" sz="2400"/>
              <a:t>= </a:t>
            </a:r>
            <a:r>
              <a:rPr lang="ko-KR" altLang="en-US" sz="2400"/>
              <a:t>방향키</a:t>
            </a:r>
            <a:endParaRPr lang="en-US" altLang="ko-KR" sz="2400"/>
          </a:p>
          <a:p>
            <a:r>
              <a:rPr lang="ko-KR" altLang="en-US" sz="2400"/>
              <a:t>미사일 발사 </a:t>
            </a:r>
            <a:r>
              <a:rPr lang="en-US" altLang="ko-KR" sz="2400"/>
              <a:t>= </a:t>
            </a:r>
            <a:r>
              <a:rPr lang="ko-KR" altLang="en-US" sz="2400"/>
              <a:t>스페이스바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C479E4-CACB-C5B8-FEA0-2C65DAD9D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2" y="1955851"/>
            <a:ext cx="4318550" cy="311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25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DC0A-E3D4-A263-4362-9651FDC0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원본 소스 분석 </a:t>
            </a:r>
            <a:r>
              <a:rPr lang="en-US" altLang="ko-KR"/>
              <a:t>: &lt;canvas&gt;,</a:t>
            </a:r>
            <a:r>
              <a:rPr lang="ko-KR" altLang="en-US"/>
              <a:t> </a:t>
            </a:r>
            <a:r>
              <a:rPr lang="en-US" altLang="ko-KR"/>
              <a:t>setInterval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65D73-AA3E-B308-5B3E-1FC07FDF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5899" y="1772647"/>
            <a:ext cx="5590566" cy="1502244"/>
          </a:xfrm>
        </p:spPr>
        <p:txBody>
          <a:bodyPr/>
          <a:lstStyle/>
          <a:p>
            <a:r>
              <a:rPr lang="en-US" altLang="ko-KR" sz="2000"/>
              <a:t>&lt;canvas&gt; </a:t>
            </a:r>
            <a:r>
              <a:rPr lang="ko-KR" altLang="en-US" sz="2000"/>
              <a:t>태그는 자바스크립트를 통해 다양한 그림을 그릴 수 있는 공간을 제공</a:t>
            </a:r>
            <a:endParaRPr lang="en-US" altLang="ko-KR" sz="2000"/>
          </a:p>
          <a:p>
            <a:r>
              <a:rPr lang="en-US" altLang="ko-KR" sz="2000"/>
              <a:t>canvas</a:t>
            </a:r>
            <a:r>
              <a:rPr lang="ko-KR" altLang="en-US" sz="2000"/>
              <a:t>의 폭과 높이 설정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8545B2-B2F8-EBFE-B123-72E67C31F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6" y="2262836"/>
            <a:ext cx="5101704" cy="39700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8793BA-68BE-0EDE-22B4-5003BFFBC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6" y="4514295"/>
            <a:ext cx="3870770" cy="39700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C1A4759-E593-9B7B-A338-3839B6A304CF}"/>
              </a:ext>
            </a:extLst>
          </p:cNvPr>
          <p:cNvSpPr txBox="1">
            <a:spLocks/>
          </p:cNvSpPr>
          <p:nvPr/>
        </p:nvSpPr>
        <p:spPr>
          <a:xfrm>
            <a:off x="5930283" y="4224797"/>
            <a:ext cx="5747405" cy="150224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/>
              <a:t>setInterval</a:t>
            </a:r>
            <a:r>
              <a:rPr lang="ko-KR" altLang="en-US" sz="2000"/>
              <a:t>로 </a:t>
            </a:r>
            <a:r>
              <a:rPr lang="en-US" altLang="ko-KR" sz="2000"/>
              <a:t>draw()</a:t>
            </a:r>
            <a:r>
              <a:rPr lang="ko-KR" altLang="en-US" sz="2000"/>
              <a:t>를 </a:t>
            </a:r>
            <a:r>
              <a:rPr lang="en-US" altLang="ko-KR" sz="2000"/>
              <a:t>10ms</a:t>
            </a:r>
            <a:r>
              <a:rPr lang="ko-KR" altLang="en-US" sz="2000"/>
              <a:t>마다</a:t>
            </a:r>
            <a:r>
              <a:rPr lang="en-US" altLang="ko-KR" sz="2000"/>
              <a:t> </a:t>
            </a:r>
            <a:r>
              <a:rPr lang="ko-KR" altLang="en-US" sz="2000"/>
              <a:t>반복 호출</a:t>
            </a:r>
            <a:endParaRPr lang="en-US" altLang="ko-KR" sz="2000"/>
          </a:p>
          <a:p>
            <a:r>
              <a:rPr lang="en-US" altLang="ko-KR" sz="2000"/>
              <a:t>setInterval</a:t>
            </a:r>
            <a:r>
              <a:rPr lang="ko-KR" altLang="en-US" sz="2000"/>
              <a:t>를 이용하여 애니메이션 효과 연출</a:t>
            </a:r>
          </a:p>
        </p:txBody>
      </p:sp>
    </p:spTree>
    <p:extLst>
      <p:ext uri="{BB962C8B-B14F-4D97-AF65-F5344CB8AC3E}">
        <p14:creationId xmlns:p14="http://schemas.microsoft.com/office/powerpoint/2010/main" val="19096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DC0A-E3D4-A263-4362-9651FDC0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원본 소스 분석 </a:t>
            </a:r>
            <a:r>
              <a:rPr lang="en-US" altLang="ko-KR"/>
              <a:t>: draw()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65D73-AA3E-B308-5B3E-1FC07FDF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751" y="1615736"/>
            <a:ext cx="5948039" cy="4587860"/>
          </a:xfrm>
        </p:spPr>
        <p:txBody>
          <a:bodyPr/>
          <a:lstStyle/>
          <a:p>
            <a:r>
              <a:rPr lang="en-US" altLang="ko-KR" sz="2400">
                <a:solidFill>
                  <a:schemeClr val="accent2"/>
                </a:solidFill>
              </a:rPr>
              <a:t>&lt;canvas&gt;</a:t>
            </a:r>
            <a:r>
              <a:rPr lang="ko-KR" altLang="en-US" sz="2400">
                <a:solidFill>
                  <a:schemeClr val="accent2"/>
                </a:solidFill>
              </a:rPr>
              <a:t>에 그림을 그리는 메인 함수</a:t>
            </a:r>
            <a:endParaRPr lang="en-US" altLang="ko-KR" sz="2400">
              <a:solidFill>
                <a:schemeClr val="accent2"/>
              </a:solidFill>
            </a:endParaRPr>
          </a:p>
          <a:p>
            <a:r>
              <a:rPr lang="ko-KR" altLang="en-US" sz="2000"/>
              <a:t>탱크</a:t>
            </a:r>
            <a:r>
              <a:rPr lang="en-US" altLang="ko-KR" sz="2000"/>
              <a:t>, </a:t>
            </a:r>
            <a:r>
              <a:rPr lang="ko-KR" altLang="en-US" sz="2000"/>
              <a:t>미사일 등 객체는 따로 구현 후 호출</a:t>
            </a:r>
            <a:endParaRPr lang="en-US" altLang="ko-KR" sz="2000"/>
          </a:p>
          <a:p>
            <a:r>
              <a:rPr lang="ko-KR" altLang="en-US" sz="2000"/>
              <a:t>탱크의 좌우 움직임 구현</a:t>
            </a:r>
            <a:r>
              <a:rPr lang="en-US" altLang="ko-KR" sz="2000"/>
              <a:t>(if</a:t>
            </a:r>
            <a:r>
              <a:rPr lang="ko-KR" altLang="en-US" sz="2000"/>
              <a:t>문</a:t>
            </a:r>
            <a:r>
              <a:rPr lang="en-US" altLang="ko-KR" sz="2000"/>
              <a:t>)</a:t>
            </a:r>
          </a:p>
          <a:p>
            <a:r>
              <a:rPr lang="ko-KR" altLang="en-US" sz="2000"/>
              <a:t>게이지 충전중</a:t>
            </a:r>
            <a:r>
              <a:rPr lang="en-US" altLang="ko-KR" sz="2000"/>
              <a:t>(isCharging)</a:t>
            </a:r>
            <a:r>
              <a:rPr lang="ko-KR" altLang="en-US" sz="2000"/>
              <a:t>일 때</a:t>
            </a:r>
            <a:r>
              <a:rPr lang="en-US" altLang="ko-KR" sz="2000"/>
              <a:t>,   </a:t>
            </a:r>
            <a:r>
              <a:rPr lang="ko-KR" altLang="en-US" sz="2000"/>
              <a:t>게이지</a:t>
            </a:r>
            <a:r>
              <a:rPr lang="en-US" altLang="ko-KR" sz="2000"/>
              <a:t>(gauge) </a:t>
            </a:r>
            <a:r>
              <a:rPr lang="ko-KR" altLang="en-US" sz="2000"/>
              <a:t>계속 충전</a:t>
            </a:r>
            <a:r>
              <a:rPr lang="en-US" altLang="ko-KR" sz="2000"/>
              <a:t>(gaugeDIF)</a:t>
            </a:r>
          </a:p>
          <a:p>
            <a:r>
              <a:rPr lang="ko-KR" altLang="en-US" sz="2000"/>
              <a:t>발사 전</a:t>
            </a:r>
            <a:r>
              <a:rPr lang="en-US" altLang="ko-KR" sz="2000"/>
              <a:t>(!isFired), </a:t>
            </a:r>
            <a:r>
              <a:rPr lang="ko-KR" altLang="en-US" sz="2000"/>
              <a:t>미사일은 캐논 끝부분에 위치</a:t>
            </a:r>
            <a:endParaRPr lang="en-US" altLang="ko-KR" sz="2000"/>
          </a:p>
          <a:p>
            <a:r>
              <a:rPr lang="ko-KR" altLang="en-US" sz="2000"/>
              <a:t>발사 후</a:t>
            </a:r>
            <a:r>
              <a:rPr lang="en-US" altLang="ko-KR" sz="2000"/>
              <a:t>, </a:t>
            </a:r>
            <a:r>
              <a:rPr lang="ko-KR" altLang="en-US" sz="2000"/>
              <a:t>중력가속도</a:t>
            </a:r>
            <a:r>
              <a:rPr lang="en-US" altLang="ko-KR" sz="2000"/>
              <a:t>(GRAVITY_ACCELERATION)</a:t>
            </a:r>
            <a:r>
              <a:rPr lang="ko-KR" altLang="en-US" sz="2000"/>
              <a:t> 의해 미사일 점차 하강</a:t>
            </a:r>
            <a:endParaRPr lang="en-US" altLang="ko-KR" sz="20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clearRect() = </a:t>
            </a:r>
            <a:r>
              <a:rPr lang="ko-KR" altLang="en-US" sz="1600"/>
              <a:t>사각 영역 지우는 함수</a:t>
            </a:r>
            <a:endParaRPr lang="en-US" altLang="ko-KR" sz="16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tankX = </a:t>
            </a:r>
            <a:r>
              <a:rPr lang="ko-KR" altLang="en-US" sz="1600"/>
              <a:t>탱크 위치</a:t>
            </a:r>
            <a:r>
              <a:rPr lang="en-US" altLang="ko-KR" sz="1600"/>
              <a:t>, tankDx = </a:t>
            </a:r>
            <a:r>
              <a:rPr lang="ko-KR" altLang="en-US" sz="1600"/>
              <a:t>탱크 속도</a:t>
            </a:r>
            <a:endParaRPr lang="en-US" altLang="ko-KR" sz="16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tankLeftPressed = </a:t>
            </a:r>
            <a:r>
              <a:rPr lang="ko-KR" altLang="en-US" sz="1600"/>
              <a:t>왼쪽 방향키가 눌렸는지 여부</a:t>
            </a:r>
            <a:endParaRPr lang="en-US" altLang="ko-KR" sz="16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tankRightPressed = </a:t>
            </a:r>
            <a:r>
              <a:rPr lang="ko-KR" altLang="en-US" sz="1600"/>
              <a:t>오른쪽 방향키가 눌렸는지 여부</a:t>
            </a:r>
            <a:endParaRPr lang="en-US" altLang="ko-KR" sz="2400"/>
          </a:p>
          <a:p>
            <a:endParaRPr lang="ko-KR" altLang="en-US" sz="240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EB9DA81-E3E6-C720-8DE8-B68A695FE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81" y="1852258"/>
            <a:ext cx="4276725" cy="470834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0143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DC0A-E3D4-A263-4362-9651FDC0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/>
              <a:t>원본 소스 분석 </a:t>
            </a:r>
            <a:r>
              <a:rPr lang="en-US" altLang="ko-KR" sz="4000"/>
              <a:t>: checkMissile()</a:t>
            </a:r>
            <a:endParaRPr lang="ko-KR" altLang="en-US" sz="400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2AE83CE-D0A9-2644-04CE-5D28A1B2AC74}"/>
              </a:ext>
            </a:extLst>
          </p:cNvPr>
          <p:cNvSpPr txBox="1">
            <a:spLocks/>
          </p:cNvSpPr>
          <p:nvPr/>
        </p:nvSpPr>
        <p:spPr>
          <a:xfrm>
            <a:off x="6462945" y="1904142"/>
            <a:ext cx="5424256" cy="4375670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>
                <a:solidFill>
                  <a:schemeClr val="accent2"/>
                </a:solidFill>
              </a:rPr>
              <a:t>목표물 명중 체크하는 함수</a:t>
            </a:r>
            <a:endParaRPr lang="en-US" altLang="ko-KR" sz="2400">
              <a:solidFill>
                <a:schemeClr val="accent2"/>
              </a:solidFill>
            </a:endParaRPr>
          </a:p>
          <a:p>
            <a:r>
              <a:rPr lang="ko-KR" altLang="en-US" sz="2000"/>
              <a:t>미사일이 </a:t>
            </a:r>
            <a:r>
              <a:rPr lang="en-US" altLang="ko-KR" sz="2000"/>
              <a:t>canvas</a:t>
            </a:r>
            <a:r>
              <a:rPr lang="ko-KR" altLang="en-US" sz="2000"/>
              <a:t> 왼쪽</a:t>
            </a:r>
            <a:r>
              <a:rPr lang="en-US" altLang="ko-KR" sz="2000"/>
              <a:t>, </a:t>
            </a:r>
            <a:r>
              <a:rPr lang="ko-KR" altLang="en-US" sz="2000"/>
              <a:t>오른쪽</a:t>
            </a:r>
            <a:r>
              <a:rPr lang="en-US" altLang="ko-KR" sz="2000"/>
              <a:t>, </a:t>
            </a:r>
            <a:r>
              <a:rPr lang="ko-KR" altLang="en-US" sz="2000"/>
              <a:t>아래 벽에 닿으면 발사 전 상태로 복귀</a:t>
            </a:r>
            <a:r>
              <a:rPr lang="en-US" altLang="ko-KR" sz="2000"/>
              <a:t>(false)</a:t>
            </a:r>
          </a:p>
          <a:p>
            <a:r>
              <a:rPr lang="ko-KR" altLang="en-US" sz="2000"/>
              <a:t>미사일이 목표물에 명중 시 함수 반복 중단</a:t>
            </a:r>
            <a:r>
              <a:rPr lang="en-US" altLang="ko-KR" sz="2000"/>
              <a:t>(clearInterval) </a:t>
            </a:r>
            <a:r>
              <a:rPr lang="ko-KR" altLang="en-US" sz="2000"/>
              <a:t>및 </a:t>
            </a:r>
            <a:r>
              <a:rPr lang="en-US" altLang="ko-KR" sz="2000"/>
              <a:t>confirm</a:t>
            </a:r>
            <a:r>
              <a:rPr lang="ko-KR" altLang="en-US" sz="2000"/>
              <a:t>창 출력 후 새로고침</a:t>
            </a:r>
            <a:r>
              <a:rPr lang="en-US" altLang="ko-KR" sz="2000"/>
              <a:t>(location.reload)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missileX = </a:t>
            </a:r>
            <a:r>
              <a:rPr lang="ko-KR" altLang="en-US" sz="1600"/>
              <a:t>미사일 </a:t>
            </a:r>
            <a:r>
              <a:rPr lang="en-US" altLang="ko-KR" sz="1600"/>
              <a:t>x</a:t>
            </a:r>
            <a:r>
              <a:rPr lang="ko-KR" altLang="en-US" sz="1600"/>
              <a:t>좌표</a:t>
            </a:r>
            <a:r>
              <a:rPr lang="en-US" altLang="ko-KR" sz="1600"/>
              <a:t>, missileY</a:t>
            </a:r>
            <a:r>
              <a:rPr lang="ko-KR" altLang="en-US" sz="1600"/>
              <a:t> </a:t>
            </a:r>
            <a:r>
              <a:rPr lang="en-US" altLang="ko-KR" sz="1600"/>
              <a:t>=</a:t>
            </a:r>
            <a:r>
              <a:rPr lang="ko-KR" altLang="en-US" sz="1600"/>
              <a:t> 미사일 </a:t>
            </a:r>
            <a:r>
              <a:rPr lang="en-US" altLang="ko-KR" sz="1600"/>
              <a:t>y</a:t>
            </a:r>
            <a:r>
              <a:rPr lang="ko-KR" altLang="en-US" sz="1600"/>
              <a:t>좌표</a:t>
            </a:r>
            <a:endParaRPr lang="en-US" altLang="ko-KR" sz="16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targetX = </a:t>
            </a:r>
            <a:r>
              <a:rPr lang="ko-KR" altLang="en-US" sz="1600"/>
              <a:t>목표물 </a:t>
            </a:r>
            <a:r>
              <a:rPr lang="en-US" altLang="ko-KR" sz="1600"/>
              <a:t>x</a:t>
            </a:r>
            <a:r>
              <a:rPr lang="ko-KR" altLang="en-US" sz="1600"/>
              <a:t>좌표</a:t>
            </a:r>
            <a:r>
              <a:rPr lang="en-US" altLang="ko-KR" sz="1600"/>
              <a:t>, targetY = </a:t>
            </a:r>
            <a:r>
              <a:rPr lang="ko-KR" altLang="en-US" sz="1600"/>
              <a:t>목표물 </a:t>
            </a:r>
            <a:r>
              <a:rPr lang="en-US" altLang="ko-KR" sz="1600"/>
              <a:t>y</a:t>
            </a:r>
            <a:r>
              <a:rPr lang="ko-KR" altLang="en-US" sz="1600"/>
              <a:t>좌표</a:t>
            </a:r>
            <a:endParaRPr lang="en-US" altLang="ko-KR" sz="16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isFired = </a:t>
            </a:r>
            <a:r>
              <a:rPr lang="ko-KR" altLang="en-US" sz="1600"/>
              <a:t>공이 발사되었는지 여부</a:t>
            </a:r>
            <a:endParaRPr lang="en-US" altLang="ko-KR" sz="160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/>
              <a:t>isHitted = </a:t>
            </a:r>
            <a:r>
              <a:rPr lang="ko-KR" altLang="en-US" sz="1600"/>
              <a:t>명중했는지 여부</a:t>
            </a:r>
            <a:endParaRPr lang="en-US" altLang="ko-KR" sz="160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177FBDC-9B3B-8933-6172-7B01F8BB4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995" y="2095071"/>
            <a:ext cx="4848005" cy="2707748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9826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DC0A-E3D4-A263-4362-9651FDC0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원본 소스 분석 </a:t>
            </a:r>
            <a:r>
              <a:rPr lang="en-US" altLang="ko-KR"/>
              <a:t>: drawMissile()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65D73-AA3E-B308-5B3E-1FC07FDF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ko-KR" altLang="en-US" sz="2400">
                <a:solidFill>
                  <a:schemeClr val="accent2"/>
                </a:solidFill>
              </a:rPr>
              <a:t>미사일 객체 그리는 함수</a:t>
            </a:r>
            <a:endParaRPr lang="en-US" altLang="ko-KR" sz="2400">
              <a:solidFill>
                <a:schemeClr val="accent2"/>
              </a:solidFill>
            </a:endParaRPr>
          </a:p>
          <a:p>
            <a:r>
              <a:rPr lang="en-US" altLang="ko-KR" sz="2000"/>
              <a:t>beginPath() ~ closePath() </a:t>
            </a:r>
            <a:r>
              <a:rPr lang="ko-KR" altLang="en-US" sz="2000"/>
              <a:t>사이에 코드를 넣어 도형 그리기</a:t>
            </a:r>
            <a:endParaRPr lang="en-US" altLang="ko-KR" sz="2000"/>
          </a:p>
          <a:p>
            <a:r>
              <a:rPr lang="ko-KR" altLang="en-US" sz="2000"/>
              <a:t>미사일은 원형</a:t>
            </a:r>
            <a:r>
              <a:rPr lang="en-US" altLang="ko-KR" sz="2000"/>
              <a:t>(arc)</a:t>
            </a:r>
          </a:p>
          <a:p>
            <a:r>
              <a:rPr lang="ko-KR" altLang="en-US" sz="2000"/>
              <a:t>미사일의 색 지정</a:t>
            </a:r>
            <a:r>
              <a:rPr lang="en-US" altLang="ko-KR" sz="2000"/>
              <a:t>(fillStyle)</a:t>
            </a:r>
          </a:p>
          <a:p>
            <a:r>
              <a:rPr lang="ko-KR" altLang="en-US" sz="2000"/>
              <a:t>미사일 생성</a:t>
            </a:r>
            <a:r>
              <a:rPr lang="en-US" altLang="ko-KR" sz="2000"/>
              <a:t>(fill)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/>
              <a:t>missileRadius = </a:t>
            </a:r>
            <a:r>
              <a:rPr lang="ko-KR" altLang="en-US" sz="1600"/>
              <a:t>미사일의 반지름</a:t>
            </a:r>
            <a:endParaRPr lang="en-US" altLang="ko-KR" sz="1600"/>
          </a:p>
          <a:p>
            <a:pPr marL="0" indent="0">
              <a:buNone/>
            </a:pPr>
            <a:endParaRPr lang="ko-KR" altLang="en-US" sz="180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2214C0D-E1B0-96AE-C14B-23BFA11EA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43" y="2028176"/>
            <a:ext cx="4766183" cy="181585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292E8A-EE03-C8A8-26BA-ECA24B2B2A34}"/>
              </a:ext>
            </a:extLst>
          </p:cNvPr>
          <p:cNvSpPr txBox="1"/>
          <p:nvPr/>
        </p:nvSpPr>
        <p:spPr>
          <a:xfrm>
            <a:off x="838200" y="6176963"/>
            <a:ext cx="321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arc(x,y,</a:t>
            </a:r>
            <a:r>
              <a:rPr lang="ko-KR" altLang="en-US"/>
              <a:t>반지름</a:t>
            </a:r>
            <a:r>
              <a:rPr lang="en-US" altLang="ko-KR"/>
              <a:t>,</a:t>
            </a:r>
            <a:r>
              <a:rPr lang="ko-KR" altLang="en-US"/>
              <a:t>시작각도</a:t>
            </a:r>
            <a:r>
              <a:rPr lang="en-US" altLang="ko-KR"/>
              <a:t>,</a:t>
            </a:r>
            <a:r>
              <a:rPr lang="ko-KR" altLang="en-US"/>
              <a:t>끝각도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355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DC0A-E3D4-A263-4362-9651FDC0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원본 소스 분석 </a:t>
            </a:r>
            <a:r>
              <a:rPr lang="en-US" altLang="ko-KR"/>
              <a:t>: drawGausing()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65D73-AA3E-B308-5B3E-1FC07FDF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54844"/>
            <a:ext cx="5720179" cy="4351338"/>
          </a:xfrm>
        </p:spPr>
        <p:txBody>
          <a:bodyPr/>
          <a:lstStyle/>
          <a:p>
            <a:r>
              <a:rPr lang="ko-KR" altLang="en-US" sz="2400">
                <a:solidFill>
                  <a:schemeClr val="accent2"/>
                </a:solidFill>
              </a:rPr>
              <a:t>게이지 그리는 함수</a:t>
            </a:r>
            <a:endParaRPr lang="en-US" altLang="ko-KR" sz="2400">
              <a:solidFill>
                <a:schemeClr val="accent2"/>
              </a:solidFill>
            </a:endParaRPr>
          </a:p>
          <a:p>
            <a:r>
              <a:rPr lang="ko-KR" altLang="en-US" sz="2000"/>
              <a:t>게이지는 반원</a:t>
            </a:r>
            <a:r>
              <a:rPr lang="en-US" altLang="ko-KR" sz="2000"/>
              <a:t>(gaugeBarRadius)</a:t>
            </a:r>
            <a:r>
              <a:rPr lang="ko-KR" altLang="en-US" sz="2000"/>
              <a:t>모양</a:t>
            </a:r>
            <a:endParaRPr lang="en-US" altLang="ko-KR" sz="2000"/>
          </a:p>
          <a:p>
            <a:r>
              <a:rPr lang="ko-KR" altLang="en-US" sz="2000"/>
              <a:t>시계방향으로</a:t>
            </a:r>
            <a:r>
              <a:rPr lang="en-US" altLang="ko-KR" sz="2000"/>
              <a:t>(false)</a:t>
            </a:r>
            <a:r>
              <a:rPr lang="ko-KR" altLang="en-US" sz="2000"/>
              <a:t>으로 그리기</a:t>
            </a:r>
            <a:endParaRPr lang="en-US" altLang="ko-KR" sz="2000"/>
          </a:p>
          <a:p>
            <a:r>
              <a:rPr lang="ko-KR" altLang="en-US" sz="2000"/>
              <a:t>경로에 있는 도형들을 모두 그림</a:t>
            </a:r>
            <a:r>
              <a:rPr lang="en-US" altLang="ko-KR" sz="2000"/>
              <a:t>(stroke)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/>
              <a:t>gauge = </a:t>
            </a:r>
            <a:r>
              <a:rPr lang="ko-KR" altLang="en-US" sz="1600"/>
              <a:t>게이지</a:t>
            </a:r>
            <a:endParaRPr lang="en-US" altLang="ko-KR" sz="160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FD93443-4900-6F5D-399B-FA03310ED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739" y="2185664"/>
            <a:ext cx="3793575" cy="2916837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64731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DC0A-E3D4-A263-4362-9651FDC0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원본 소스 분석 </a:t>
            </a:r>
            <a:r>
              <a:rPr lang="en-US" altLang="ko-KR"/>
              <a:t>: drawTank()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65D73-AA3E-B308-5B3E-1FC07FDF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7463" y="1825625"/>
            <a:ext cx="6273479" cy="4351338"/>
          </a:xfrm>
        </p:spPr>
        <p:txBody>
          <a:bodyPr/>
          <a:lstStyle/>
          <a:p>
            <a:r>
              <a:rPr lang="ko-KR" altLang="en-US" sz="2400">
                <a:solidFill>
                  <a:schemeClr val="accent2"/>
                </a:solidFill>
              </a:rPr>
              <a:t>탱크 그리는 함수</a:t>
            </a:r>
            <a:endParaRPr lang="en-US" altLang="ko-KR" sz="2400">
              <a:solidFill>
                <a:schemeClr val="accent2"/>
              </a:solidFill>
            </a:endParaRPr>
          </a:p>
          <a:p>
            <a:r>
              <a:rPr lang="ko-KR" altLang="en-US" sz="2000"/>
              <a:t>선 두께 지정</a:t>
            </a:r>
            <a:r>
              <a:rPr lang="en-US" altLang="ko-KR" sz="2000"/>
              <a:t>(lineWidth)</a:t>
            </a:r>
          </a:p>
          <a:p>
            <a:r>
              <a:rPr lang="ko-KR" altLang="en-US" sz="2000"/>
              <a:t>선 끝 부분은 둥글게</a:t>
            </a:r>
            <a:r>
              <a:rPr lang="en-US" altLang="ko-KR" sz="2000"/>
              <a:t>(lineCap)</a:t>
            </a:r>
          </a:p>
          <a:p>
            <a:r>
              <a:rPr lang="ko-KR" altLang="en-US" sz="2000"/>
              <a:t>탱크를 그릴 선이 시작될 좌표</a:t>
            </a:r>
            <a:r>
              <a:rPr lang="en-US" altLang="ko-KR" sz="2000"/>
              <a:t>(moveTo),           </a:t>
            </a:r>
            <a:r>
              <a:rPr lang="ko-KR" altLang="en-US" sz="2000"/>
              <a:t>선이 끝나는 좌표 지정</a:t>
            </a:r>
            <a:r>
              <a:rPr lang="en-US" altLang="ko-KR" sz="2000"/>
              <a:t>(lineTo)</a:t>
            </a:r>
          </a:p>
          <a:p>
            <a:r>
              <a:rPr lang="ko-KR" altLang="en-US" sz="2000"/>
              <a:t>캐논 또한 동일하게 좌표 지정</a:t>
            </a:r>
            <a:endParaRPr lang="en-US" altLang="ko-KR" sz="2000"/>
          </a:p>
          <a:p>
            <a:r>
              <a:rPr lang="ko-KR" altLang="en-US" sz="2000"/>
              <a:t>마지막으로 선을 그려서</a:t>
            </a:r>
            <a:r>
              <a:rPr lang="en-US" altLang="ko-KR" sz="2000"/>
              <a:t>(stroke)</a:t>
            </a:r>
            <a:r>
              <a:rPr lang="ko-KR" altLang="en-US" sz="2000"/>
              <a:t> 탱크를 그림</a:t>
            </a:r>
            <a:endParaRPr lang="en-US" altLang="ko-KR" sz="200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/>
              <a:t>cannonAngle = </a:t>
            </a:r>
            <a:r>
              <a:rPr lang="ko-KR" altLang="en-US" sz="1600"/>
              <a:t>캐논 각도</a:t>
            </a:r>
          </a:p>
        </p:txBody>
      </p:sp>
      <p:pic>
        <p:nvPicPr>
          <p:cNvPr id="6" name="그림 5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CD8EC3D0-1B56-55E1-7796-27DF5AF64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1" y="2043678"/>
            <a:ext cx="4402363" cy="2907221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174541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1419</Words>
  <Application>Microsoft Office PowerPoint</Application>
  <PresentationFormat>와이드스크린</PresentationFormat>
  <Paragraphs>211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Arial</vt:lpstr>
      <vt:lpstr>Microsoft GothicNeo</vt:lpstr>
      <vt:lpstr>Wingdings</vt:lpstr>
      <vt:lpstr>GradientVTI</vt:lpstr>
      <vt:lpstr>PowerPoint 프레젠테이션</vt:lpstr>
      <vt:lpstr>목차</vt:lpstr>
      <vt:lpstr>게임 설명</vt:lpstr>
      <vt:lpstr>원본 소스 분석 : &lt;canvas&gt;, setInterval</vt:lpstr>
      <vt:lpstr>원본 소스 분석 : draw()</vt:lpstr>
      <vt:lpstr>원본 소스 분석 : checkMissile()</vt:lpstr>
      <vt:lpstr>원본 소스 분석 : drawMissile()</vt:lpstr>
      <vt:lpstr>원본 소스 분석 : drawGausing()</vt:lpstr>
      <vt:lpstr>원본 소스 분석 : drawTank()</vt:lpstr>
      <vt:lpstr>원본 소스 분석 : drawTarget()</vt:lpstr>
      <vt:lpstr>원본 소스 분석 : keydownHandler()</vt:lpstr>
      <vt:lpstr>원본 소스 분석 : keyupHandler()</vt:lpstr>
      <vt:lpstr>게임 보완 및 업그레이드할 점</vt:lpstr>
      <vt:lpstr>- 잘못된 수치 수정</vt:lpstr>
      <vt:lpstr>- 버그 수정</vt:lpstr>
      <vt:lpstr>- 1:1 모드 추가(턴제)</vt:lpstr>
      <vt:lpstr>- 1:1 모드 추가(턴제)</vt:lpstr>
      <vt:lpstr>- 배경이미지 추가</vt:lpstr>
      <vt:lpstr>- 방해물 추가</vt:lpstr>
      <vt:lpstr>- HP 추가 및 그래픽화</vt:lpstr>
      <vt:lpstr>- HP 추가 및 그래픽화</vt:lpstr>
      <vt:lpstr>- 플레이어명 추가</vt:lpstr>
      <vt:lpstr>- 효과음(발사, 명중, 스킬) 추가</vt:lpstr>
      <vt:lpstr>- 스킬 추가(체력 회복)</vt:lpstr>
      <vt:lpstr>- 스킬 추가(거대미사일)</vt:lpstr>
      <vt:lpstr>- 스킬 추가(슈퍼미사일)</vt:lpstr>
      <vt:lpstr>- 타이머 추가</vt:lpstr>
      <vt:lpstr>출처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활쏘기게임 개선  </dc:title>
  <dc:creator>정성호</dc:creator>
  <cp:lastModifiedBy>정성호</cp:lastModifiedBy>
  <cp:revision>470</cp:revision>
  <dcterms:created xsi:type="dcterms:W3CDTF">2022-10-10T14:57:20Z</dcterms:created>
  <dcterms:modified xsi:type="dcterms:W3CDTF">2022-11-16T08:03:47Z</dcterms:modified>
</cp:coreProperties>
</file>